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6" r:id="rId15"/>
    <p:sldId id="274" r:id="rId16"/>
    <p:sldId id="275" r:id="rId17"/>
    <p:sldId id="277" r:id="rId18"/>
    <p:sldId id="278" r:id="rId19"/>
    <p:sldId id="279" r:id="rId20"/>
    <p:sldId id="258" r:id="rId21"/>
    <p:sldId id="268" r:id="rId22"/>
    <p:sldId id="269" r:id="rId23"/>
    <p:sldId id="270" r:id="rId24"/>
    <p:sldId id="271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Comparing countries of the </a:t>
            </a:r>
            <a:r>
              <a:rPr lang="en-US" dirty="0" err="1" smtClean="0">
                <a:latin typeface="Agency FB" panose="020B0503020202020204" pitchFamily="34" charset="0"/>
              </a:rPr>
              <a:t>uk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076" y="1828800"/>
            <a:ext cx="652867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035" y="1828800"/>
            <a:ext cx="603475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Agency FB" panose="020B0503020202020204" pitchFamily="34" charset="0"/>
              </a:rPr>
              <a:t>L.O: What is the UK? </a:t>
            </a:r>
          </a:p>
          <a:p>
            <a:endParaRPr lang="en-GB" dirty="0"/>
          </a:p>
        </p:txBody>
      </p:sp>
      <p:pic>
        <p:nvPicPr>
          <p:cNvPr id="4" name="Picture 4" descr="UK Map – Creative Preformed Mark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2348880"/>
            <a:ext cx="3412940" cy="34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gency FB" panose="020B0503020202020204" pitchFamily="34" charset="0"/>
              </a:rPr>
              <a:t>Recap</a:t>
            </a:r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gency FB" panose="020B0503020202020204" pitchFamily="34" charset="0"/>
              </a:rPr>
              <a:t>Can you name </a:t>
            </a:r>
            <a:r>
              <a:rPr lang="en-GB" sz="4400" dirty="0" err="1" smtClean="0">
                <a:latin typeface="Agency FB" panose="020B0503020202020204" pitchFamily="34" charset="0"/>
              </a:rPr>
              <a:t>thecountries</a:t>
            </a:r>
            <a:r>
              <a:rPr lang="en-GB" sz="4400" dirty="0" smtClean="0">
                <a:latin typeface="Agency FB" panose="020B0503020202020204" pitchFamily="34" charset="0"/>
              </a:rPr>
              <a:t> of the UK?</a:t>
            </a:r>
            <a:endParaRPr lang="en-GB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gency FB" panose="020B0503020202020204" pitchFamily="34" charset="0"/>
              </a:rPr>
              <a:t>Quiz </a:t>
            </a:r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gency FB" panose="020B0503020202020204" pitchFamily="34" charset="0"/>
              </a:rPr>
              <a:t>Can you name the flags?</a:t>
            </a:r>
            <a:endParaRPr lang="en-GB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058" y="1772816"/>
            <a:ext cx="6408712" cy="41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024" y="1844824"/>
            <a:ext cx="5936779" cy="36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916832"/>
            <a:ext cx="9753600" cy="43434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1772816"/>
            <a:ext cx="6345368" cy="39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174" y="1700808"/>
            <a:ext cx="6910479" cy="43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33" y="1988840"/>
            <a:ext cx="7410361" cy="39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gency FB" panose="020B0503020202020204" pitchFamily="34" charset="0"/>
              </a:rPr>
              <a:t>Lesson 1 </a:t>
            </a:r>
            <a:endParaRPr lang="en-GB" sz="60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gency FB" panose="020B0503020202020204" pitchFamily="34" charset="0"/>
              </a:rPr>
              <a:t>L.O: What is the UK? </a:t>
            </a:r>
            <a:endParaRPr lang="en-GB" sz="4000" dirty="0">
              <a:latin typeface="Agency FB" panose="020B0503020202020204" pitchFamily="34" charset="0"/>
            </a:endParaRPr>
          </a:p>
        </p:txBody>
      </p:sp>
      <p:pic>
        <p:nvPicPr>
          <p:cNvPr id="1028" name="Picture 4" descr="UK Map – Creative Preformed Mark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2348880"/>
            <a:ext cx="3412940" cy="34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gency FB" panose="020B0503020202020204" pitchFamily="34" charset="0"/>
              </a:rPr>
              <a:t>Which country is which?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807" y="1828800"/>
            <a:ext cx="63712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4" y="836712"/>
            <a:ext cx="9603410" cy="52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74"/>
          <a:stretch/>
        </p:blipFill>
        <p:spPr>
          <a:xfrm>
            <a:off x="621804" y="836712"/>
            <a:ext cx="105434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17" y="1124744"/>
            <a:ext cx="10947393" cy="47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latin typeface="Agency FB" panose="020B0503020202020204" pitchFamily="34" charset="0"/>
              </a:rPr>
              <a:t>Label the different countries </a:t>
            </a:r>
            <a:endParaRPr lang="en-GB" sz="4400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914" y="1828800"/>
            <a:ext cx="482899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gency FB" panose="020B0503020202020204" pitchFamily="34" charset="0"/>
              </a:rPr>
              <a:t>Do you think these pictures are in the </a:t>
            </a:r>
            <a:r>
              <a:rPr lang="en-GB" dirty="0" err="1" smtClean="0">
                <a:latin typeface="Agency FB" panose="020B0503020202020204" pitchFamily="34" charset="0"/>
              </a:rPr>
              <a:t>Uk</a:t>
            </a:r>
            <a:r>
              <a:rPr lang="en-GB" dirty="0" smtClean="0">
                <a:latin typeface="Agency FB" panose="020B0503020202020204" pitchFamily="34" charset="0"/>
              </a:rPr>
              <a:t>? Which country do the belong to? </a:t>
            </a:r>
            <a:endParaRPr lang="en-GB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394" y="1828800"/>
            <a:ext cx="645803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562" y="1828800"/>
            <a:ext cx="65117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611" y="1828800"/>
            <a:ext cx="649160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176" y="1828800"/>
            <a:ext cx="597047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843" y="1828800"/>
            <a:ext cx="654913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169" y="1828800"/>
            <a:ext cx="651848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307" y="1828800"/>
            <a:ext cx="64982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European continent presentation (widescreen).potx" id="{93DEBF6E-C676-4C72-9DD7-621273DDECFE}" vid="{719760C6-CFEC-4778-9111-FACB3746580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C3F6A4-1784-4FA6-BEC5-D9FD35FE3B03}"/>
</file>

<file path=customXml/itemProps2.xml><?xml version="1.0" encoding="utf-8"?>
<ds:datastoreItem xmlns:ds="http://schemas.openxmlformats.org/officeDocument/2006/customXml" ds:itemID="{924FBBAA-38E0-4741-A8F0-EF09727145C3}"/>
</file>

<file path=customXml/itemProps3.xml><?xml version="1.0" encoding="utf-8"?>
<ds:datastoreItem xmlns:ds="http://schemas.openxmlformats.org/officeDocument/2006/customXml" ds:itemID="{3765DA54-6EE3-48E2-9727-F4BDE7E7F9ED}"/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16710</TotalTime>
  <Words>65</Words>
  <Application>Microsoft Office PowerPoint</Application>
  <PresentationFormat>Custom</PresentationFormat>
  <Paragraphs>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Agency FB</vt:lpstr>
      <vt:lpstr>Arial</vt:lpstr>
      <vt:lpstr>Century Gothic</vt:lpstr>
      <vt:lpstr>Continental Europe 16x9</vt:lpstr>
      <vt:lpstr>Comparing countries of the uk</vt:lpstr>
      <vt:lpstr>Lesson 1 </vt:lpstr>
      <vt:lpstr>Do you think these pictures are in the Uk? Which country do the belong to?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2 </vt:lpstr>
      <vt:lpstr>Recap</vt:lpstr>
      <vt:lpstr>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country is which?</vt:lpstr>
      <vt:lpstr>PowerPoint Presentation</vt:lpstr>
      <vt:lpstr>PowerPoint Presentation</vt:lpstr>
      <vt:lpstr>PowerPoint Presentation</vt:lpstr>
      <vt:lpstr>Label the different countries 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countries of the uk</dc:title>
  <dc:creator>Rebecca  Ryan</dc:creator>
  <cp:lastModifiedBy>Paula REDFERN</cp:lastModifiedBy>
  <cp:revision>4</cp:revision>
  <dcterms:created xsi:type="dcterms:W3CDTF">2024-04-15T18:51:58Z</dcterms:created>
  <dcterms:modified xsi:type="dcterms:W3CDTF">2024-04-27T09:39:54Z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0x010100FD89CF392F08E84BB10AC62A93A72065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