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91" r:id="rId4"/>
    <p:sldId id="296" r:id="rId5"/>
    <p:sldId id="294" r:id="rId6"/>
    <p:sldId id="292" r:id="rId7"/>
    <p:sldId id="293" r:id="rId8"/>
    <p:sldId id="269" r:id="rId9"/>
    <p:sldId id="29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11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C72-73A9-8A48-A994-5A5FCDC427F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0C7CC-AFDC-9669-C9D5-B5A6A5BDE8C8}"/>
              </a:ext>
            </a:extLst>
          </p:cNvPr>
          <p:cNvSpPr txBox="1"/>
          <p:nvPr/>
        </p:nvSpPr>
        <p:spPr>
          <a:xfrm>
            <a:off x="1023041" y="1339912"/>
            <a:ext cx="2761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6EB6"/>
                </a:solidFill>
              </a:rPr>
              <a:t>Our Lady </a:t>
            </a:r>
          </a:p>
          <a:p>
            <a:r>
              <a:rPr lang="en-GB" sz="5400" dirty="0">
                <a:solidFill>
                  <a:srgbClr val="006EB6"/>
                </a:solidFill>
              </a:rPr>
              <a:t>of the </a:t>
            </a:r>
          </a:p>
          <a:p>
            <a:r>
              <a:rPr lang="en-GB" sz="5400" dirty="0">
                <a:solidFill>
                  <a:srgbClr val="006EB6"/>
                </a:solidFill>
              </a:rPr>
              <a:t>Rosary</a:t>
            </a:r>
          </a:p>
        </p:txBody>
      </p:sp>
      <p:pic>
        <p:nvPicPr>
          <p:cNvPr id="6" name="Picture 5" descr="A painting of 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id="{6B3CAD73-2608-F3B8-9712-88848A26C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86" y="1122629"/>
            <a:ext cx="3916849" cy="489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AEF9BB-8947-192B-C615-46072D3EF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383" y="474935"/>
            <a:ext cx="6242845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96"/>
          <a:stretch/>
        </p:blipFill>
        <p:spPr>
          <a:xfrm>
            <a:off x="0" y="0"/>
            <a:ext cx="9144000" cy="5685576"/>
          </a:xfrm>
          <a:prstGeom prst="rect">
            <a:avLst/>
          </a:prstGeom>
        </p:spPr>
      </p:pic>
      <p:pic>
        <p:nvPicPr>
          <p:cNvPr id="8" name="6BCF4966-17DB-4C0E-8B70-3116CF776F89" descr="image001">
            <a:extLst>
              <a:ext uri="{FF2B5EF4-FFF2-40B4-BE49-F238E27FC236}">
                <a16:creationId xmlns:a16="http://schemas.microsoft.com/office/drawing/2014/main" id="{8F894A16-2219-F5C0-0EFA-8659A822D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7477" y="477015"/>
            <a:ext cx="6240417" cy="638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6EBA4-7D55-DAAE-2E73-A2F77DBC6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1985">
            <a:off x="370751" y="730109"/>
            <a:ext cx="2483432" cy="36200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B439DCB-7860-75DC-FA67-6BBB2DCB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0420">
            <a:off x="3102166" y="1100985"/>
            <a:ext cx="2361980" cy="3266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Pentecost from BL YT 37, f. 122 - PICRYL Public Domain Search">
            <a:extLst>
              <a:ext uri="{FF2B5EF4-FFF2-40B4-BE49-F238E27FC236}">
                <a16:creationId xmlns:a16="http://schemas.microsoft.com/office/drawing/2014/main" id="{9161869F-FFFC-2F08-2DCA-3A5874D6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180" y="3905122"/>
            <a:ext cx="2816829" cy="2461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6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96"/>
          <a:stretch/>
        </p:blipFill>
        <p:spPr>
          <a:xfrm>
            <a:off x="0" y="0"/>
            <a:ext cx="9144000" cy="5685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31BF6A-4A18-E67C-1274-E95602BF32C9}"/>
              </a:ext>
            </a:extLst>
          </p:cNvPr>
          <p:cNvSpPr txBox="1"/>
          <p:nvPr/>
        </p:nvSpPr>
        <p:spPr>
          <a:xfrm>
            <a:off x="534259" y="1096652"/>
            <a:ext cx="49795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Joyful Mysteries</a:t>
            </a:r>
          </a:p>
          <a:p>
            <a:endParaRPr lang="en-US" sz="1400" b="1" dirty="0"/>
          </a:p>
          <a:p>
            <a:r>
              <a:rPr lang="en-US" sz="1600" b="1" dirty="0">
                <a:solidFill>
                  <a:srgbClr val="0070C0"/>
                </a:solidFill>
              </a:rPr>
              <a:t>The Annunciation</a:t>
            </a:r>
          </a:p>
          <a:p>
            <a:r>
              <a:rPr lang="en-US" sz="1600" dirty="0"/>
              <a:t>Mary learns that God has chosen her to be the mother </a:t>
            </a:r>
          </a:p>
          <a:p>
            <a:r>
              <a:rPr lang="en-US" sz="1600" dirty="0"/>
              <a:t>of Jesus.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70C0"/>
                </a:solidFill>
              </a:rPr>
              <a:t>The Visitation</a:t>
            </a:r>
          </a:p>
          <a:p>
            <a:r>
              <a:rPr lang="en-US" sz="1600" dirty="0"/>
              <a:t>Mary visits her cousin Elizabeth, who is also pregnant. Elizabeth will be the mother of John the Baptist.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The Nativity</a:t>
            </a:r>
          </a:p>
          <a:p>
            <a:r>
              <a:rPr lang="en-US" sz="1600" dirty="0"/>
              <a:t>Jesus is born in a stable in Bethlehem.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70C0"/>
                </a:solidFill>
              </a:rPr>
              <a:t>The Presentation</a:t>
            </a:r>
          </a:p>
          <a:p>
            <a:r>
              <a:rPr lang="en-US" sz="1600" dirty="0"/>
              <a:t>Mary and Joseph take the infant Jesus to the Temple to present him to God.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The finding of Jesus in the Temple</a:t>
            </a:r>
          </a:p>
          <a:p>
            <a:r>
              <a:rPr lang="en-US" sz="1600" dirty="0"/>
              <a:t>Jesus is found in the Temple discussing his faith with elders and teachers of the Jewish law.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4F94D-32A0-2C14-4AC7-7B7D5C9F6C20}"/>
              </a:ext>
            </a:extLst>
          </p:cNvPr>
          <p:cNvSpPr txBox="1"/>
          <p:nvPr/>
        </p:nvSpPr>
        <p:spPr>
          <a:xfrm>
            <a:off x="534259" y="1171047"/>
            <a:ext cx="4979572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Sorrowful Mysteries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0070C0"/>
                </a:solidFill>
              </a:rPr>
              <a:t>The Agony in the garden</a:t>
            </a:r>
          </a:p>
          <a:p>
            <a:r>
              <a:rPr lang="en-US" sz="1600" dirty="0"/>
              <a:t>Jesus prays in the Garden of Gethsemane on the night before he dies.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The Scourging at the pillar</a:t>
            </a:r>
          </a:p>
          <a:p>
            <a:r>
              <a:rPr lang="en-US" sz="1600" dirty="0"/>
              <a:t>Jesus is beaten and whipped.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The Crowning with thorns</a:t>
            </a:r>
          </a:p>
          <a:p>
            <a:r>
              <a:rPr lang="en-US" sz="1600" dirty="0"/>
              <a:t>Jesus is mocked and crowned with thorns.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The Carrying of the cross</a:t>
            </a:r>
          </a:p>
          <a:p>
            <a:r>
              <a:rPr lang="en-US" sz="1600" dirty="0"/>
              <a:t>Jesus carries his cross to Golgotha.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The Crucifixion</a:t>
            </a:r>
          </a:p>
          <a:p>
            <a:r>
              <a:rPr lang="en-US" sz="1600" dirty="0"/>
              <a:t>Jesus is nailed to the cross and dies.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F41B99-DA67-FF80-6EC8-355FD5D70364}"/>
              </a:ext>
            </a:extLst>
          </p:cNvPr>
          <p:cNvSpPr txBox="1"/>
          <p:nvPr/>
        </p:nvSpPr>
        <p:spPr>
          <a:xfrm>
            <a:off x="534257" y="1171046"/>
            <a:ext cx="4979574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Glorious Mysteries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0070C0"/>
                </a:solidFill>
              </a:rPr>
              <a:t>The Resurrection</a:t>
            </a:r>
          </a:p>
          <a:p>
            <a:r>
              <a:rPr lang="en-US" sz="1600" dirty="0"/>
              <a:t>God the Father raises Jesus from the dead.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The Ascension</a:t>
            </a:r>
          </a:p>
          <a:p>
            <a:r>
              <a:rPr lang="en-US" sz="1600" dirty="0"/>
              <a:t>Jesus returns to his Father in heaven.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The Coming of the Holy Spirit</a:t>
            </a:r>
          </a:p>
          <a:p>
            <a:r>
              <a:rPr lang="en-US" sz="1600" dirty="0"/>
              <a:t>The Holy Spirit comes down at Pentecost.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The Assumption of Mary</a:t>
            </a:r>
          </a:p>
          <a:p>
            <a:r>
              <a:rPr lang="en-US" sz="1600" dirty="0"/>
              <a:t>At the end of her life on earth, Mary is taken into heaven.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70C0"/>
                </a:solidFill>
              </a:rPr>
              <a:t>The Coronation of Mary</a:t>
            </a:r>
          </a:p>
          <a:p>
            <a:r>
              <a:rPr lang="en-US" sz="1600" dirty="0"/>
              <a:t>Mary is crowned as Queen of Heaven and Earth.</a:t>
            </a:r>
          </a:p>
          <a:p>
            <a:endParaRPr lang="en-US" sz="1600" dirty="0"/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454575-FAAB-8E85-4E6D-BC9A03DD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388" y="886031"/>
            <a:ext cx="1797743" cy="26205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CFD832E-36CA-3CAB-E04D-3DFE09E2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354" y="2570795"/>
            <a:ext cx="1624063" cy="224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4" descr="Pentecost from BL YT 37, f. 122 - PICRYL Public Domain Search">
            <a:extLst>
              <a:ext uri="{FF2B5EF4-FFF2-40B4-BE49-F238E27FC236}">
                <a16:creationId xmlns:a16="http://schemas.microsoft.com/office/drawing/2014/main" id="{E8BE38B3-713D-6697-9373-AEF6B1DA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925" y="4392573"/>
            <a:ext cx="2177508" cy="1903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84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96"/>
          <a:stretch/>
        </p:blipFill>
        <p:spPr>
          <a:xfrm>
            <a:off x="0" y="0"/>
            <a:ext cx="9144000" cy="5685576"/>
          </a:xfrm>
          <a:prstGeom prst="rect">
            <a:avLst/>
          </a:prstGeom>
        </p:spPr>
      </p:pic>
      <p:pic>
        <p:nvPicPr>
          <p:cNvPr id="12" name="Picture 11" descr="A group of people holding candles&#10;&#10;Description automatically generated with medium confidence">
            <a:extLst>
              <a:ext uri="{FF2B5EF4-FFF2-40B4-BE49-F238E27FC236}">
                <a16:creationId xmlns:a16="http://schemas.microsoft.com/office/drawing/2014/main" id="{80F5E1D3-3C72-BA5D-64A9-803AA28BC3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66"/>
          <a:stretch/>
        </p:blipFill>
        <p:spPr>
          <a:xfrm>
            <a:off x="956697" y="1676598"/>
            <a:ext cx="4104261" cy="450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6BCF4966-17DB-4C0E-8B70-3116CF776F89" descr="image001">
            <a:extLst>
              <a:ext uri="{FF2B5EF4-FFF2-40B4-BE49-F238E27FC236}">
                <a16:creationId xmlns:a16="http://schemas.microsoft.com/office/drawing/2014/main" id="{8F894A16-2219-F5C0-0EFA-8659A822D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26142" y="477015"/>
            <a:ext cx="6240417" cy="638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056D859-93D6-41E6-6CAA-0B73C6181E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40" b="94344" l="5719" r="93301">
                        <a14:foregroundMark x1="45588" y1="10181" x2="30556" y2="14027"/>
                        <a14:foregroundMark x1="30556" y1="14027" x2="22876" y2="40498"/>
                        <a14:foregroundMark x1="22876" y1="40498" x2="29085" y2="57466"/>
                        <a14:foregroundMark x1="29085" y1="57466" x2="29902" y2="58371"/>
                        <a14:foregroundMark x1="51797" y1="12443" x2="22712" y2="54525"/>
                        <a14:foregroundMark x1="22712" y1="54525" x2="22876" y2="54299"/>
                        <a14:foregroundMark x1="30229" y1="22851" x2="37092" y2="20588"/>
                        <a14:foregroundMark x1="37092" y1="20588" x2="39706" y2="21267"/>
                        <a14:foregroundMark x1="47386" y1="10633" x2="59967" y2="7692"/>
                        <a14:foregroundMark x1="9641" y1="32353" x2="8987" y2="42534"/>
                        <a14:foregroundMark x1="8987" y1="42534" x2="12255" y2="62896"/>
                        <a14:foregroundMark x1="12255" y1="62896" x2="13562" y2="63801"/>
                        <a14:foregroundMark x1="5882" y1="41176" x2="7680" y2="56335"/>
                        <a14:foregroundMark x1="9967" y1="40498" x2="18301" y2="53167"/>
                        <a14:foregroundMark x1="18301" y1="53167" x2="18137" y2="58824"/>
                        <a14:foregroundMark x1="16013" y1="42986" x2="17810" y2="44796"/>
                        <a14:foregroundMark x1="27451" y1="47511" x2="31863" y2="56561"/>
                        <a14:foregroundMark x1="31863" y1="56561" x2="33333" y2="74661"/>
                        <a14:foregroundMark x1="22549" y1="71267" x2="27288" y2="83484"/>
                        <a14:foregroundMark x1="27288" y1="83484" x2="29412" y2="73982"/>
                        <a14:foregroundMark x1="29412" y1="73982" x2="34477" y2="71493"/>
                        <a14:foregroundMark x1="46242" y1="74208" x2="44444" y2="74208"/>
                        <a14:foregroundMark x1="62092" y1="63801" x2="55719" y2="69683"/>
                        <a14:foregroundMark x1="55719" y1="69683" x2="58660" y2="60181"/>
                        <a14:foregroundMark x1="58660" y1="60181" x2="62908" y2="66742"/>
                        <a14:foregroundMark x1="61438" y1="53620" x2="61438" y2="62896"/>
                        <a14:foregroundMark x1="61438" y1="62896" x2="55065" y2="73756"/>
                        <a14:foregroundMark x1="40033" y1="39819" x2="41667" y2="49548"/>
                        <a14:foregroundMark x1="41667" y1="49548" x2="50163" y2="53846"/>
                        <a14:foregroundMark x1="50163" y1="53846" x2="52451" y2="67195"/>
                        <a14:foregroundMark x1="52451" y1="67195" x2="52941" y2="68326"/>
                        <a14:foregroundMark x1="34150" y1="28959" x2="34150" y2="28507"/>
                        <a14:foregroundMark x1="30882" y1="27602" x2="41830" y2="28507"/>
                        <a14:foregroundMark x1="40850" y1="12896" x2="47386" y2="22624"/>
                        <a14:foregroundMark x1="47386" y1="22624" x2="47386" y2="22624"/>
                        <a14:foregroundMark x1="40523" y1="14480" x2="40686" y2="17873"/>
                        <a14:foregroundMark x1="56699" y1="9276" x2="61928" y2="10633"/>
                        <a14:foregroundMark x1="42484" y1="35294" x2="49510" y2="27376"/>
                        <a14:foregroundMark x1="49510" y1="27376" x2="57026" y2="29638"/>
                        <a14:foregroundMark x1="49346" y1="30090" x2="55882" y2="28733"/>
                        <a14:foregroundMark x1="55882" y1="28733" x2="53105" y2="31222"/>
                        <a14:foregroundMark x1="59477" y1="37330" x2="64542" y2="43891"/>
                        <a14:foregroundMark x1="64542" y1="43891" x2="64216" y2="45928"/>
                        <a14:foregroundMark x1="66503" y1="33032" x2="66667" y2="36199"/>
                        <a14:foregroundMark x1="71732" y1="28507" x2="72712" y2="33484"/>
                        <a14:foregroundMark x1="72222" y1="41855" x2="81046" y2="46606"/>
                        <a14:foregroundMark x1="81046" y1="46606" x2="81863" y2="47964"/>
                        <a14:foregroundMark x1="76634" y1="36199" x2="78268" y2="42308"/>
                        <a14:foregroundMark x1="83497" y1="28281" x2="90196" y2="38914"/>
                        <a14:foregroundMark x1="90196" y1="38914" x2="90523" y2="57014"/>
                        <a14:foregroundMark x1="90523" y1="57014" x2="87582" y2="63348"/>
                        <a14:foregroundMark x1="88399" y1="38235" x2="92810" y2="57014"/>
                        <a14:foregroundMark x1="92810" y1="57014" x2="93301" y2="56335"/>
                        <a14:foregroundMark x1="83007" y1="46606" x2="83824" y2="51810"/>
                        <a14:foregroundMark x1="81373" y1="20136" x2="85131" y2="27376"/>
                        <a14:foregroundMark x1="87092" y1="68552" x2="86765" y2="71041"/>
                        <a14:foregroundMark x1="82680" y1="56335" x2="76144" y2="73756"/>
                        <a14:foregroundMark x1="76144" y1="73756" x2="80392" y2="75339"/>
                        <a14:foregroundMark x1="75000" y1="69683" x2="83824" y2="58371"/>
                        <a14:foregroundMark x1="79902" y1="57919" x2="75980" y2="69005"/>
                        <a14:foregroundMark x1="75980" y1="69005" x2="73693" y2="70136"/>
                        <a14:foregroundMark x1="24673" y1="30090" x2="25000" y2="32127"/>
                        <a14:foregroundMark x1="29575" y1="78054" x2="30065" y2="84842"/>
                        <a14:foregroundMark x1="24837" y1="86878" x2="56209" y2="90498"/>
                        <a14:foregroundMark x1="39706" y1="93213" x2="46895" y2="93891"/>
                        <a14:foregroundMark x1="46895" y1="93891" x2="72549" y2="89140"/>
                        <a14:foregroundMark x1="72549" y1="89140" x2="72549" y2="89140"/>
                        <a14:foregroundMark x1="32353" y1="89819" x2="48039" y2="92986"/>
                        <a14:foregroundMark x1="48039" y1="92986" x2="69281" y2="91176"/>
                        <a14:foregroundMark x1="69281" y1="91176" x2="69281" y2="91176"/>
                        <a14:foregroundMark x1="46895" y1="93439" x2="36601" y2="93891"/>
                        <a14:foregroundMark x1="51471" y1="92986" x2="72059" y2="90271"/>
                        <a14:foregroundMark x1="50000" y1="94118" x2="60784" y2="94344"/>
                        <a14:foregroundMark x1="60784" y1="94344" x2="62092" y2="93213"/>
                        <a14:foregroundMark x1="31209" y1="90271" x2="39706" y2="92534"/>
                        <a14:foregroundMark x1="86601" y1="53394" x2="87092" y2="52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9" y="294238"/>
            <a:ext cx="3292620" cy="2378003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633EE53B-E1B1-E498-E5FB-B6D63FF12E70}"/>
              </a:ext>
            </a:extLst>
          </p:cNvPr>
          <p:cNvSpPr/>
          <p:nvPr/>
        </p:nvSpPr>
        <p:spPr>
          <a:xfrm rot="20759047">
            <a:off x="3275432" y="1186105"/>
            <a:ext cx="1113577" cy="316086"/>
          </a:xfrm>
          <a:prstGeom prst="leftArrow">
            <a:avLst/>
          </a:prstGeom>
          <a:solidFill>
            <a:srgbClr val="006EB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2C87DF-A1B0-E32F-50BD-F98A6CF06E81}"/>
              </a:ext>
            </a:extLst>
          </p:cNvPr>
          <p:cNvSpPr txBox="1"/>
          <p:nvPr/>
        </p:nvSpPr>
        <p:spPr>
          <a:xfrm>
            <a:off x="4415036" y="858310"/>
            <a:ext cx="131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Papua New Guinea 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96"/>
          <a:stretch/>
        </p:blipFill>
        <p:spPr>
          <a:xfrm>
            <a:off x="0" y="0"/>
            <a:ext cx="9144000" cy="5685576"/>
          </a:xfrm>
          <a:prstGeom prst="rect">
            <a:avLst/>
          </a:prstGeom>
        </p:spPr>
      </p:pic>
      <p:pic>
        <p:nvPicPr>
          <p:cNvPr id="5" name="Picture 4" descr="A painting of two people&#10;&#10;Description automatically generated with low confidence">
            <a:extLst>
              <a:ext uri="{FF2B5EF4-FFF2-40B4-BE49-F238E27FC236}">
                <a16:creationId xmlns:a16="http://schemas.microsoft.com/office/drawing/2014/main" id="{4620750A-043E-8237-0277-38E8539A5E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40" y="1172424"/>
            <a:ext cx="2073975" cy="303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text, decorated&#10;&#10;Description automatically generated">
            <a:extLst>
              <a:ext uri="{FF2B5EF4-FFF2-40B4-BE49-F238E27FC236}">
                <a16:creationId xmlns:a16="http://schemas.microsoft.com/office/drawing/2014/main" id="{E00C5034-79FA-57D3-1C26-34E23AA63D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546" y="1172423"/>
            <a:ext cx="1789638" cy="303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395A7-7B24-A41F-A0D3-0D95E2311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570" y="1172424"/>
            <a:ext cx="1845606" cy="303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May be art">
            <a:extLst>
              <a:ext uri="{FF2B5EF4-FFF2-40B4-BE49-F238E27FC236}">
                <a16:creationId xmlns:a16="http://schemas.microsoft.com/office/drawing/2014/main" id="{B860983C-C1C5-1D4C-5316-481B4B230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322" y="4352455"/>
            <a:ext cx="2161153" cy="1966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A561D15-BD2D-F82A-D4F9-69D83F99E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3441" y="4352455"/>
            <a:ext cx="2580348" cy="1966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7AC12B2-DD1F-695B-7EA6-A356E223E5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1766" y="1172423"/>
            <a:ext cx="1789639" cy="303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EB87CD-2DB2-CF5A-F523-E8CC16213D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448" y="4352455"/>
            <a:ext cx="2316582" cy="194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81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13"/>
          <a:stretch/>
        </p:blipFill>
        <p:spPr>
          <a:xfrm>
            <a:off x="0" y="0"/>
            <a:ext cx="9144000" cy="5787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48F38-920A-A11F-D8AF-6618CDC61CDE}"/>
              </a:ext>
            </a:extLst>
          </p:cNvPr>
          <p:cNvSpPr txBox="1"/>
          <p:nvPr/>
        </p:nvSpPr>
        <p:spPr>
          <a:xfrm>
            <a:off x="362494" y="1034560"/>
            <a:ext cx="3983170" cy="44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A reading from the Acts of the Apostles</a:t>
            </a:r>
          </a:p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After Jesus ascended to heaven, the apostles went back to Jerusalem from the Mount of Olives. </a:t>
            </a:r>
          </a:p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system-ui"/>
              </a:rPr>
              <a:t>When they entered the city, the apostles went to the upstairs room where they were staying. They all continued praying together, along with Mary the mother of Jesus.</a:t>
            </a:r>
            <a:endParaRPr lang="en-GB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system-ui"/>
            </a:endParaRPr>
          </a:p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Word of the Lord </a:t>
            </a:r>
          </a:p>
          <a:p>
            <a:pPr>
              <a:lnSpc>
                <a:spcPts val="2800"/>
              </a:lnSpc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R/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Thanks be to God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3CF06F9-8E9B-F242-E854-0A571556E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8158" y="951904"/>
            <a:ext cx="3933375" cy="56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34"/>
          <a:stretch/>
        </p:blipFill>
        <p:spPr>
          <a:xfrm>
            <a:off x="0" y="0"/>
            <a:ext cx="9144000" cy="5669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291B8-498D-1BB5-11D4-0422D48842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5134">
            <a:off x="425703" y="932359"/>
            <a:ext cx="5623080" cy="3664604"/>
          </a:xfrm>
          <a:prstGeom prst="rect">
            <a:avLst/>
          </a:prstGeom>
        </p:spPr>
      </p:pic>
      <p:pic>
        <p:nvPicPr>
          <p:cNvPr id="5" name="Picture 4" descr="A picture containing person, child, child, indoor&#10;&#10;Description automatically generated">
            <a:extLst>
              <a:ext uri="{FF2B5EF4-FFF2-40B4-BE49-F238E27FC236}">
                <a16:creationId xmlns:a16="http://schemas.microsoft.com/office/drawing/2014/main" id="{3D6BE5F7-1A21-4135-E7FE-560DAC17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23874">
            <a:off x="609146" y="3441731"/>
            <a:ext cx="2064585" cy="29578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person, people, group, family&#10;&#10;Description automatically generated">
            <a:extLst>
              <a:ext uri="{FF2B5EF4-FFF2-40B4-BE49-F238E27FC236}">
                <a16:creationId xmlns:a16="http://schemas.microsoft.com/office/drawing/2014/main" id="{5BD4641C-8D02-1A63-F2FE-5F0E8BCF73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15" t="17637"/>
          <a:stretch/>
        </p:blipFill>
        <p:spPr>
          <a:xfrm rot="237107">
            <a:off x="2769618" y="3874449"/>
            <a:ext cx="2678412" cy="24469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6BCF4966-17DB-4C0E-8B70-3116CF776F89" descr="image001">
            <a:extLst>
              <a:ext uri="{FF2B5EF4-FFF2-40B4-BE49-F238E27FC236}">
                <a16:creationId xmlns:a16="http://schemas.microsoft.com/office/drawing/2014/main" id="{F1CFA5A5-F9BF-015D-FF78-A43B2E854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014216" y="467055"/>
            <a:ext cx="6111295" cy="638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A13BA7-5531-4C53-8321-C097E0582483}"/>
              </a:ext>
            </a:extLst>
          </p:cNvPr>
          <p:cNvSpPr txBox="1"/>
          <p:nvPr/>
        </p:nvSpPr>
        <p:spPr>
          <a:xfrm>
            <a:off x="539401" y="1161365"/>
            <a:ext cx="3532344" cy="412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000" b="1" dirty="0">
              <a:latin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Hail Mary, full of grace,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Lord is with thee.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Blessed art thou among women,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blessed is the fruit of thy womb, Jesus.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Holy Mary Mother of God,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pray for us sinners,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and at the hour 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our death. 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6621D34-2CC6-4098-B8CC-4B907D115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197" y="2922230"/>
            <a:ext cx="1352697" cy="29057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D90D208-86CE-47E0-9972-F0AE5E24CD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8" b="96877" l="10000" r="90000">
                        <a14:foregroundMark x1="41527" y1="9797" x2="39847" y2="18150"/>
                        <a14:foregroundMark x1="39847" y1="18150" x2="46947" y2="11085"/>
                        <a14:foregroundMark x1="46947" y1="11085" x2="44733" y2="20960"/>
                        <a14:foregroundMark x1="44733" y1="20960" x2="43511" y2="12022"/>
                        <a14:foregroundMark x1="43511" y1="12022" x2="34122" y2="18267"/>
                        <a14:foregroundMark x1="34122" y1="18267" x2="45344" y2="11241"/>
                        <a14:foregroundMark x1="45344" y1="11241" x2="43893" y2="20336"/>
                        <a14:foregroundMark x1="43893" y1="20336" x2="51298" y2="13739"/>
                        <a14:foregroundMark x1="51298" y1="13739" x2="49618" y2="21585"/>
                        <a14:foregroundMark x1="49618" y1="21585" x2="49008" y2="19048"/>
                        <a14:foregroundMark x1="74122" y1="9407" x2="72824" y2="24317"/>
                        <a14:foregroundMark x1="72824" y1="24317" x2="71145" y2="21351"/>
                        <a14:foregroundMark x1="76794" y1="4176" x2="80534" y2="6870"/>
                        <a14:foregroundMark x1="45496" y1="28962" x2="31679" y2="27400"/>
                        <a14:foregroundMark x1="31679" y1="27400" x2="22748" y2="35090"/>
                        <a14:foregroundMark x1="22748" y1="35090" x2="33435" y2="27244"/>
                        <a14:foregroundMark x1="33435" y1="27244" x2="26183" y2="35948"/>
                        <a14:foregroundMark x1="26183" y1="35948" x2="33282" y2="25020"/>
                        <a14:foregroundMark x1="33282" y1="25020" x2="20687" y2="37237"/>
                        <a14:foregroundMark x1="20687" y1="37237" x2="26718" y2="30406"/>
                        <a14:foregroundMark x1="26718" y1="30406" x2="33206" y2="37627"/>
                        <a14:foregroundMark x1="33206" y1="37627" x2="43588" y2="30796"/>
                        <a14:foregroundMark x1="43588" y1="30796" x2="34351" y2="43091"/>
                        <a14:foregroundMark x1="34351" y1="43091" x2="50382" y2="27791"/>
                        <a14:foregroundMark x1="50382" y1="27791" x2="42443" y2="42116"/>
                        <a14:foregroundMark x1="42443" y1="42116" x2="49008" y2="35792"/>
                        <a14:foregroundMark x1="49008" y1="35792" x2="43206" y2="46487"/>
                        <a14:foregroundMark x1="43206" y1="46487" x2="55191" y2="30211"/>
                        <a14:foregroundMark x1="55191" y1="30211" x2="52595" y2="39930"/>
                        <a14:foregroundMark x1="52595" y1="39930" x2="63740" y2="22482"/>
                        <a14:foregroundMark x1="63740" y1="22482" x2="50382" y2="30133"/>
                        <a14:foregroundMark x1="50382" y1="30133" x2="69008" y2="25215"/>
                        <a14:foregroundMark x1="69008" y1="25215" x2="53740" y2="26815"/>
                        <a14:foregroundMark x1="53740" y1="26815" x2="37710" y2="22131"/>
                        <a14:foregroundMark x1="37710" y1="22131" x2="49618" y2="25839"/>
                        <a14:foregroundMark x1="49618" y1="25839" x2="63588" y2="26464"/>
                        <a14:foregroundMark x1="63588" y1="26464" x2="61450" y2="28571"/>
                        <a14:foregroundMark x1="34885" y1="23614" x2="33130" y2="24395"/>
                        <a14:foregroundMark x1="40534" y1="91803" x2="40534" y2="83294"/>
                        <a14:foregroundMark x1="40534" y1="83294" x2="32137" y2="99219"/>
                        <a14:foregroundMark x1="32137" y1="99219" x2="39389" y2="92233"/>
                        <a14:foregroundMark x1="39389" y1="92233" x2="43282" y2="90788"/>
                        <a14:foregroundMark x1="30153" y1="93443" x2="34351" y2="96877"/>
                        <a14:foregroundMark x1="74122" y1="89774" x2="78092" y2="89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195" y="2367665"/>
            <a:ext cx="1723804" cy="337128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ADED32-5CC5-4B89-A54F-810AD09AC3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4" b="93550" l="9698" r="89981">
                        <a14:foregroundMark x1="55491" y1="4262" x2="50032" y2="9422"/>
                        <a14:foregroundMark x1="50032" y1="9422" x2="59152" y2="7179"/>
                        <a14:foregroundMark x1="59152" y1="7179" x2="64419" y2="12563"/>
                        <a14:foregroundMark x1="64419" y1="12563" x2="62813" y2="5496"/>
                        <a14:foregroundMark x1="62813" y1="5496" x2="59024" y2="10095"/>
                        <a14:foregroundMark x1="57097" y1="93606" x2="57097" y2="93606"/>
                        <a14:foregroundMark x1="56519" y1="92316" x2="57097" y2="89568"/>
                        <a14:foregroundMark x1="5845" y1="80538" x2="9698" y2="88222"/>
                        <a14:foregroundMark x1="9698" y1="88222" x2="10148" y2="81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98" y="3485673"/>
            <a:ext cx="2268682" cy="2597983"/>
          </a:xfrm>
          <a:prstGeom prst="rect">
            <a:avLst/>
          </a:prstGeom>
        </p:spPr>
      </p:pic>
      <p:pic>
        <p:nvPicPr>
          <p:cNvPr id="14" name="6BCF4966-17DB-4C0E-8B70-3116CF776F89" descr="image001">
            <a:extLst>
              <a:ext uri="{FF2B5EF4-FFF2-40B4-BE49-F238E27FC236}">
                <a16:creationId xmlns:a16="http://schemas.microsoft.com/office/drawing/2014/main" id="{2C577B61-FC4C-4734-BF33-2394CD28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426" y="1320737"/>
            <a:ext cx="2289818" cy="468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6FDA5E8-43A3-4D63-9FF2-E72FC9A327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8" b="94802" l="9128" r="89949">
                        <a14:foregroundMark x1="9231" y1="3833" x2="14462" y2="19251"/>
                        <a14:foregroundMark x1="14462" y1="19251" x2="24513" y2="19824"/>
                        <a14:foregroundMark x1="56513" y1="3436" x2="67487" y2="8546"/>
                        <a14:foregroundMark x1="39385" y1="91982" x2="25026" y2="94846"/>
                        <a14:foregroundMark x1="78974" y1="90969" x2="85128" y2="94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37" y="2672119"/>
            <a:ext cx="1316270" cy="30668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09FE0D-B38C-4681-A1DD-2172964D8B3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099" b="97068" l="9901" r="89901">
                        <a14:foregroundMark x1="29901" y1="8796" x2="27921" y2="8179"/>
                        <a14:foregroundMark x1="52475" y1="9105" x2="55842" y2="7562"/>
                        <a14:foregroundMark x1="28713" y1="7562" x2="29505" y2="7099"/>
                        <a14:foregroundMark x1="25347" y1="86574" x2="22376" y2="93519"/>
                        <a14:foregroundMark x1="37822" y1="93210" x2="40792" y2="93981"/>
                        <a14:foregroundMark x1="57822" y1="94444" x2="53267" y2="94444"/>
                        <a14:foregroundMark x1="20594" y1="97068" x2="25149" y2="96759"/>
                        <a14:foregroundMark x1="88911" y1="37346" x2="89505" y2="40432"/>
                        <a14:foregroundMark x1="89505" y1="39969" x2="89505" y2="41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647" y="3312992"/>
            <a:ext cx="2134305" cy="27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E8A0B0-7886-4538-A5BC-4A83B31F7113}"/>
</file>

<file path=customXml/itemProps2.xml><?xml version="1.0" encoding="utf-8"?>
<ds:datastoreItem xmlns:ds="http://schemas.openxmlformats.org/officeDocument/2006/customXml" ds:itemID="{5F6CB295-A7EF-433C-9718-A6734302184E}"/>
</file>

<file path=customXml/itemProps3.xml><?xml version="1.0" encoding="utf-8"?>
<ds:datastoreItem xmlns:ds="http://schemas.openxmlformats.org/officeDocument/2006/customXml" ds:itemID="{2A0A7BF9-509D-4164-A7CE-5F0CAE1A3A7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England</dc:creator>
  <cp:lastModifiedBy>Paula REDFERN</cp:lastModifiedBy>
  <cp:revision>220</cp:revision>
  <dcterms:created xsi:type="dcterms:W3CDTF">2016-10-31T10:22:49Z</dcterms:created>
  <dcterms:modified xsi:type="dcterms:W3CDTF">2023-09-27T22:37:07Z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