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17"/>
  </p:notesMasterIdLst>
  <p:sldIdLst>
    <p:sldId id="267" r:id="rId5"/>
    <p:sldId id="281" r:id="rId6"/>
    <p:sldId id="280" r:id="rId7"/>
    <p:sldId id="282" r:id="rId8"/>
    <p:sldId id="285" r:id="rId9"/>
    <p:sldId id="283" r:id="rId10"/>
    <p:sldId id="284" r:id="rId11"/>
    <p:sldId id="289" r:id="rId12"/>
    <p:sldId id="287" r:id="rId13"/>
    <p:sldId id="288" r:id="rId14"/>
    <p:sldId id="286" r:id="rId15"/>
    <p:sldId id="279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A60ADD-6081-4901-B2C0-0C6C83031AA9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FB5A4B5-2753-48C9-8BD1-93E0B7E52BFF}">
      <dgm:prSet phldrT="[Text]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r>
            <a:rPr lang="en-GB" b="1" dirty="0">
              <a:solidFill>
                <a:schemeClr val="accent5">
                  <a:lumMod val="75000"/>
                </a:schemeClr>
              </a:solidFill>
              <a:latin typeface="Twinkl Cursive Unlooped" panose="02000000000000000000" pitchFamily="2" charset="0"/>
            </a:rPr>
            <a:t>I think...</a:t>
          </a:r>
        </a:p>
      </dgm:t>
    </dgm:pt>
    <dgm:pt modelId="{A0ADBDDC-212A-4A2B-B31D-CB1F8384506F}" type="parTrans" cxnId="{5048C1C3-058F-411D-88F4-1679A38CF65E}">
      <dgm:prSet/>
      <dgm:spPr/>
      <dgm:t>
        <a:bodyPr/>
        <a:lstStyle/>
        <a:p>
          <a:endParaRPr lang="en-GB"/>
        </a:p>
      </dgm:t>
    </dgm:pt>
    <dgm:pt modelId="{01C7AE6D-E6C6-468B-9DF9-92C08C95F6BA}" type="sibTrans" cxnId="{5048C1C3-058F-411D-88F4-1679A38CF65E}">
      <dgm:prSet/>
      <dgm:spPr/>
      <dgm:t>
        <a:bodyPr/>
        <a:lstStyle/>
        <a:p>
          <a:endParaRPr lang="en-GB"/>
        </a:p>
      </dgm:t>
    </dgm:pt>
    <dgm:pt modelId="{D28F9A93-628E-413E-A07B-536BC4A0BCD1}">
      <dgm:prSet phldrT="[Text]"/>
      <dgm:spPr>
        <a:solidFill>
          <a:schemeClr val="bg1">
            <a:alpha val="90000"/>
          </a:schemeClr>
        </a:solidFill>
        <a:ln>
          <a:solidFill>
            <a:schemeClr val="tx1"/>
          </a:solidFill>
        </a:ln>
      </dgm:spPr>
      <dgm:t>
        <a:bodyPr/>
        <a:lstStyle/>
        <a:p>
          <a:endParaRPr lang="en-GB"/>
        </a:p>
      </dgm:t>
    </dgm:pt>
    <dgm:pt modelId="{333E1CD0-69A8-4D12-A87D-947CBCD7B78E}" type="parTrans" cxnId="{FC0141D2-5A50-4337-8E0B-19C6B4EFD272}">
      <dgm:prSet/>
      <dgm:spPr/>
      <dgm:t>
        <a:bodyPr/>
        <a:lstStyle/>
        <a:p>
          <a:endParaRPr lang="en-GB"/>
        </a:p>
      </dgm:t>
    </dgm:pt>
    <dgm:pt modelId="{A7BD9CFD-E59A-4579-A576-7E4FC0D8B003}" type="sibTrans" cxnId="{FC0141D2-5A50-4337-8E0B-19C6B4EFD272}">
      <dgm:prSet/>
      <dgm:spPr/>
      <dgm:t>
        <a:bodyPr/>
        <a:lstStyle/>
        <a:p>
          <a:endParaRPr lang="en-GB"/>
        </a:p>
      </dgm:t>
    </dgm:pt>
    <dgm:pt modelId="{1A14F70A-F560-4A45-A908-B72B198B0A9D}">
      <dgm:prSet phldrT="[Text]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r>
            <a:rPr lang="en-GB" b="1" dirty="0">
              <a:solidFill>
                <a:schemeClr val="accent5">
                  <a:lumMod val="75000"/>
                </a:schemeClr>
              </a:solidFill>
              <a:latin typeface="Twinkl Cursive Unlooped" panose="02000000000000000000" pitchFamily="2" charset="0"/>
            </a:rPr>
            <a:t>My partner thinks...</a:t>
          </a:r>
        </a:p>
      </dgm:t>
    </dgm:pt>
    <dgm:pt modelId="{10FE3FC7-536C-4B8E-8F60-B55217301CAB}" type="parTrans" cxnId="{98BD84D6-D608-42F1-816D-7677EDF19F7B}">
      <dgm:prSet/>
      <dgm:spPr/>
      <dgm:t>
        <a:bodyPr/>
        <a:lstStyle/>
        <a:p>
          <a:endParaRPr lang="en-GB"/>
        </a:p>
      </dgm:t>
    </dgm:pt>
    <dgm:pt modelId="{1411879F-0984-43BF-A67C-06BCC055822D}" type="sibTrans" cxnId="{98BD84D6-D608-42F1-816D-7677EDF19F7B}">
      <dgm:prSet/>
      <dgm:spPr/>
      <dgm:t>
        <a:bodyPr/>
        <a:lstStyle/>
        <a:p>
          <a:endParaRPr lang="en-GB"/>
        </a:p>
      </dgm:t>
    </dgm:pt>
    <dgm:pt modelId="{CC9E42D9-E86C-4023-AF77-C4B259325905}">
      <dgm:prSet phldrT="[Text]"/>
      <dgm:spPr>
        <a:solidFill>
          <a:schemeClr val="bg1">
            <a:alpha val="90000"/>
          </a:schemeClr>
        </a:solidFill>
        <a:ln>
          <a:solidFill>
            <a:schemeClr val="tx1"/>
          </a:solidFill>
        </a:ln>
      </dgm:spPr>
      <dgm:t>
        <a:bodyPr/>
        <a:lstStyle/>
        <a:p>
          <a:endParaRPr lang="en-GB"/>
        </a:p>
      </dgm:t>
    </dgm:pt>
    <dgm:pt modelId="{5D7F096D-1FC5-495D-B92C-0076E6B84A43}" type="parTrans" cxnId="{740C4C89-C3CC-4EAD-86CF-250081BE23EA}">
      <dgm:prSet/>
      <dgm:spPr/>
      <dgm:t>
        <a:bodyPr/>
        <a:lstStyle/>
        <a:p>
          <a:endParaRPr lang="en-GB"/>
        </a:p>
      </dgm:t>
    </dgm:pt>
    <dgm:pt modelId="{59275DE8-04E2-4251-8587-D7753367A150}" type="sibTrans" cxnId="{740C4C89-C3CC-4EAD-86CF-250081BE23EA}">
      <dgm:prSet/>
      <dgm:spPr/>
      <dgm:t>
        <a:bodyPr/>
        <a:lstStyle/>
        <a:p>
          <a:endParaRPr lang="en-GB"/>
        </a:p>
      </dgm:t>
    </dgm:pt>
    <dgm:pt modelId="{1FF3085E-BCB8-468F-9A0B-1F0877BEC470}">
      <dgm:prSet phldrT="[Text]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r>
            <a:rPr lang="en-GB" b="1" dirty="0">
              <a:solidFill>
                <a:schemeClr val="accent5">
                  <a:lumMod val="75000"/>
                </a:schemeClr>
              </a:solidFill>
              <a:latin typeface="Twinkl Cursive Unlooped" panose="02000000000000000000" pitchFamily="2" charset="0"/>
            </a:rPr>
            <a:t>My table thinks...</a:t>
          </a:r>
        </a:p>
      </dgm:t>
    </dgm:pt>
    <dgm:pt modelId="{9A144F1C-69EC-4A64-96A8-4C291EDB088B}" type="parTrans" cxnId="{504F5B42-C8A9-40E2-A8B0-80AB7DFBDF61}">
      <dgm:prSet/>
      <dgm:spPr/>
      <dgm:t>
        <a:bodyPr/>
        <a:lstStyle/>
        <a:p>
          <a:endParaRPr lang="en-GB"/>
        </a:p>
      </dgm:t>
    </dgm:pt>
    <dgm:pt modelId="{D4A6033E-8E7B-40D9-9BD8-CA017655DB5A}" type="sibTrans" cxnId="{504F5B42-C8A9-40E2-A8B0-80AB7DFBDF61}">
      <dgm:prSet/>
      <dgm:spPr/>
      <dgm:t>
        <a:bodyPr/>
        <a:lstStyle/>
        <a:p>
          <a:endParaRPr lang="en-GB"/>
        </a:p>
      </dgm:t>
    </dgm:pt>
    <dgm:pt modelId="{61BA229E-1587-4C26-AEAE-2046A1B280C6}">
      <dgm:prSet phldrT="[Text]"/>
      <dgm:spPr>
        <a:solidFill>
          <a:schemeClr val="bg1">
            <a:alpha val="90000"/>
          </a:schemeClr>
        </a:solidFill>
        <a:ln>
          <a:solidFill>
            <a:schemeClr val="tx1"/>
          </a:solidFill>
        </a:ln>
      </dgm:spPr>
      <dgm:t>
        <a:bodyPr/>
        <a:lstStyle/>
        <a:p>
          <a:endParaRPr lang="en-GB"/>
        </a:p>
      </dgm:t>
    </dgm:pt>
    <dgm:pt modelId="{281DB2A9-8FC0-4BF5-995F-DDC5D5E65414}" type="parTrans" cxnId="{57D8779C-A48C-450E-9C7E-D09CD50B5728}">
      <dgm:prSet/>
      <dgm:spPr/>
      <dgm:t>
        <a:bodyPr/>
        <a:lstStyle/>
        <a:p>
          <a:endParaRPr lang="en-GB"/>
        </a:p>
      </dgm:t>
    </dgm:pt>
    <dgm:pt modelId="{7CF931D3-AB2E-468D-8A98-93BFD7241FBD}" type="sibTrans" cxnId="{57D8779C-A48C-450E-9C7E-D09CD50B5728}">
      <dgm:prSet/>
      <dgm:spPr/>
      <dgm:t>
        <a:bodyPr/>
        <a:lstStyle/>
        <a:p>
          <a:endParaRPr lang="en-GB"/>
        </a:p>
      </dgm:t>
    </dgm:pt>
    <dgm:pt modelId="{40BE6EC8-6142-41D1-910F-3900C9C5867B}">
      <dgm:prSet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r>
            <a:rPr lang="en-GB" b="1" dirty="0">
              <a:solidFill>
                <a:schemeClr val="accent5">
                  <a:lumMod val="75000"/>
                </a:schemeClr>
              </a:solidFill>
              <a:latin typeface="Twinkl Cursive Unlooped" panose="02000000000000000000" pitchFamily="2" charset="0"/>
            </a:rPr>
            <a:t>Someone who disagrees thinks...</a:t>
          </a:r>
        </a:p>
      </dgm:t>
    </dgm:pt>
    <dgm:pt modelId="{CBBA88A9-56AF-479B-942D-8A340D258EAF}" type="parTrans" cxnId="{FBD32953-4BDB-493F-AA19-1229659C7E9A}">
      <dgm:prSet/>
      <dgm:spPr/>
      <dgm:t>
        <a:bodyPr/>
        <a:lstStyle/>
        <a:p>
          <a:endParaRPr lang="en-GB"/>
        </a:p>
      </dgm:t>
    </dgm:pt>
    <dgm:pt modelId="{3F94AEB3-B9E2-4D95-B284-0B785788D570}" type="sibTrans" cxnId="{FBD32953-4BDB-493F-AA19-1229659C7E9A}">
      <dgm:prSet/>
      <dgm:spPr/>
      <dgm:t>
        <a:bodyPr/>
        <a:lstStyle/>
        <a:p>
          <a:endParaRPr lang="en-GB"/>
        </a:p>
      </dgm:t>
    </dgm:pt>
    <dgm:pt modelId="{DC22D306-4BB4-4359-843F-288DF9F7DBA3}">
      <dgm:prSet/>
      <dgm:spPr>
        <a:solidFill>
          <a:schemeClr val="bg1">
            <a:alpha val="90000"/>
          </a:schemeClr>
        </a:solidFill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endParaRPr lang="en-GB"/>
        </a:p>
      </dgm:t>
    </dgm:pt>
    <dgm:pt modelId="{F6E650C6-1BFF-4618-93AC-E5EC0BC3AEEA}" type="parTrans" cxnId="{0C6F59B7-4A52-44D1-AE18-469052605334}">
      <dgm:prSet/>
      <dgm:spPr/>
      <dgm:t>
        <a:bodyPr/>
        <a:lstStyle/>
        <a:p>
          <a:endParaRPr lang="en-GB"/>
        </a:p>
      </dgm:t>
    </dgm:pt>
    <dgm:pt modelId="{14270CBD-FB0C-4FDB-8537-1833AA437D37}" type="sibTrans" cxnId="{0C6F59B7-4A52-44D1-AE18-469052605334}">
      <dgm:prSet/>
      <dgm:spPr/>
      <dgm:t>
        <a:bodyPr/>
        <a:lstStyle/>
        <a:p>
          <a:endParaRPr lang="en-GB"/>
        </a:p>
      </dgm:t>
    </dgm:pt>
    <dgm:pt modelId="{CED28F0D-5B20-4FDA-B12F-E998A5899ED5}" type="pres">
      <dgm:prSet presAssocID="{5AA60ADD-6081-4901-B2C0-0C6C83031AA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5ED8E8F-5519-44FF-B137-F0737BFD96C9}" type="pres">
      <dgm:prSet presAssocID="{0FB5A4B5-2753-48C9-8BD1-93E0B7E52BFF}" presName="linNode" presStyleCnt="0"/>
      <dgm:spPr/>
    </dgm:pt>
    <dgm:pt modelId="{B54C7B36-EB8F-47B4-BD1E-10EC1BD7B8D8}" type="pres">
      <dgm:prSet presAssocID="{0FB5A4B5-2753-48C9-8BD1-93E0B7E52BFF}" presName="parentText" presStyleLbl="node1" presStyleIdx="0" presStyleCnt="4" custLinFactNeighborX="-296" custLinFactNeighborY="-20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42F3FA-1181-48B1-8A31-969E9B6E6BB0}" type="pres">
      <dgm:prSet presAssocID="{0FB5A4B5-2753-48C9-8BD1-93E0B7E52BFF}" presName="descendantText" presStyleLbl="alignAccFollowNode1" presStyleIdx="0" presStyleCnt="4" custScaleY="1168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B25FF9-2D0F-4E1F-8443-549532F2A9A6}" type="pres">
      <dgm:prSet presAssocID="{01C7AE6D-E6C6-468B-9DF9-92C08C95F6BA}" presName="sp" presStyleCnt="0"/>
      <dgm:spPr/>
    </dgm:pt>
    <dgm:pt modelId="{50ED3921-F9B0-44D8-892D-88D6C611B0FC}" type="pres">
      <dgm:prSet presAssocID="{1A14F70A-F560-4A45-A908-B72B198B0A9D}" presName="linNode" presStyleCnt="0"/>
      <dgm:spPr/>
    </dgm:pt>
    <dgm:pt modelId="{B5E9EE21-9F0C-4BA1-9229-66A40A8E021F}" type="pres">
      <dgm:prSet presAssocID="{1A14F70A-F560-4A45-A908-B72B198B0A9D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B906F0-B425-4B5E-B42D-300406BE0BE9}" type="pres">
      <dgm:prSet presAssocID="{1A14F70A-F560-4A45-A908-B72B198B0A9D}" presName="descendantText" presStyleLbl="alignAccFollowNode1" presStyleIdx="1" presStyleCnt="4" custScaleY="11972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43CA4B-073E-42BA-8669-83C3729F12AD}" type="pres">
      <dgm:prSet presAssocID="{1411879F-0984-43BF-A67C-06BCC055822D}" presName="sp" presStyleCnt="0"/>
      <dgm:spPr/>
    </dgm:pt>
    <dgm:pt modelId="{97BE9767-197A-483A-8D98-6AD1ACFAB218}" type="pres">
      <dgm:prSet presAssocID="{1FF3085E-BCB8-468F-9A0B-1F0877BEC470}" presName="linNode" presStyleCnt="0"/>
      <dgm:spPr/>
    </dgm:pt>
    <dgm:pt modelId="{63DBB5FF-2462-4C32-9D48-34C3C710B07F}" type="pres">
      <dgm:prSet presAssocID="{1FF3085E-BCB8-468F-9A0B-1F0877BEC470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07B6A0-6D1A-45E7-BA88-64C5F8174558}" type="pres">
      <dgm:prSet presAssocID="{1FF3085E-BCB8-468F-9A0B-1F0877BEC470}" presName="descendantText" presStyleLbl="alignAccFollowNode1" presStyleIdx="2" presStyleCnt="4" custScaleY="1248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B8CFA6-C6AF-4197-AA9B-35006565C6CE}" type="pres">
      <dgm:prSet presAssocID="{D4A6033E-8E7B-40D9-9BD8-CA017655DB5A}" presName="sp" presStyleCnt="0"/>
      <dgm:spPr/>
    </dgm:pt>
    <dgm:pt modelId="{FC520DDA-2061-4CA7-A8B1-20ED61667AAA}" type="pres">
      <dgm:prSet presAssocID="{40BE6EC8-6142-41D1-910F-3900C9C5867B}" presName="linNode" presStyleCnt="0"/>
      <dgm:spPr/>
    </dgm:pt>
    <dgm:pt modelId="{BCDFFA31-2BEE-4901-B2C6-B6E29B0435DE}" type="pres">
      <dgm:prSet presAssocID="{40BE6EC8-6142-41D1-910F-3900C9C5867B}" presName="parentText" presStyleLbl="node1" presStyleIdx="3" presStyleCnt="4" custLinFactNeighborX="892" custLinFactNeighborY="887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68FF44-1FB3-4704-8444-BDA7B8B48E07}" type="pres">
      <dgm:prSet presAssocID="{40BE6EC8-6142-41D1-910F-3900C9C5867B}" presName="descendantText" presStyleLbl="alignAccFollowNode1" presStyleIdx="3" presStyleCnt="4" custScaleY="1163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7D8779C-A48C-450E-9C7E-D09CD50B5728}" srcId="{1FF3085E-BCB8-468F-9A0B-1F0877BEC470}" destId="{61BA229E-1587-4C26-AEAE-2046A1B280C6}" srcOrd="0" destOrd="0" parTransId="{281DB2A9-8FC0-4BF5-995F-DDC5D5E65414}" sibTransId="{7CF931D3-AB2E-468D-8A98-93BFD7241FBD}"/>
    <dgm:cxn modelId="{FC0141D2-5A50-4337-8E0B-19C6B4EFD272}" srcId="{0FB5A4B5-2753-48C9-8BD1-93E0B7E52BFF}" destId="{D28F9A93-628E-413E-A07B-536BC4A0BCD1}" srcOrd="0" destOrd="0" parTransId="{333E1CD0-69A8-4D12-A87D-947CBCD7B78E}" sibTransId="{A7BD9CFD-E59A-4579-A576-7E4FC0D8B003}"/>
    <dgm:cxn modelId="{98BD84D6-D608-42F1-816D-7677EDF19F7B}" srcId="{5AA60ADD-6081-4901-B2C0-0C6C83031AA9}" destId="{1A14F70A-F560-4A45-A908-B72B198B0A9D}" srcOrd="1" destOrd="0" parTransId="{10FE3FC7-536C-4B8E-8F60-B55217301CAB}" sibTransId="{1411879F-0984-43BF-A67C-06BCC055822D}"/>
    <dgm:cxn modelId="{740C4C89-C3CC-4EAD-86CF-250081BE23EA}" srcId="{1A14F70A-F560-4A45-A908-B72B198B0A9D}" destId="{CC9E42D9-E86C-4023-AF77-C4B259325905}" srcOrd="0" destOrd="0" parTransId="{5D7F096D-1FC5-495D-B92C-0076E6B84A43}" sibTransId="{59275DE8-04E2-4251-8587-D7753367A150}"/>
    <dgm:cxn modelId="{0C6F59B7-4A52-44D1-AE18-469052605334}" srcId="{40BE6EC8-6142-41D1-910F-3900C9C5867B}" destId="{DC22D306-4BB4-4359-843F-288DF9F7DBA3}" srcOrd="0" destOrd="0" parTransId="{F6E650C6-1BFF-4618-93AC-E5EC0BC3AEEA}" sibTransId="{14270CBD-FB0C-4FDB-8537-1833AA437D37}"/>
    <dgm:cxn modelId="{3B8BFBD7-9F7D-4E9E-BED1-6904B8048C41}" type="presOf" srcId="{CC9E42D9-E86C-4023-AF77-C4B259325905}" destId="{F4B906F0-B425-4B5E-B42D-300406BE0BE9}" srcOrd="0" destOrd="0" presId="urn:microsoft.com/office/officeart/2005/8/layout/vList5"/>
    <dgm:cxn modelId="{84B2EADE-259B-4FE7-B7CA-C1C671B1FBA1}" type="presOf" srcId="{40BE6EC8-6142-41D1-910F-3900C9C5867B}" destId="{BCDFFA31-2BEE-4901-B2C6-B6E29B0435DE}" srcOrd="0" destOrd="0" presId="urn:microsoft.com/office/officeart/2005/8/layout/vList5"/>
    <dgm:cxn modelId="{2DAEE8B9-4ECD-4940-B11F-0796C1D0C76D}" type="presOf" srcId="{0FB5A4B5-2753-48C9-8BD1-93E0B7E52BFF}" destId="{B54C7B36-EB8F-47B4-BD1E-10EC1BD7B8D8}" srcOrd="0" destOrd="0" presId="urn:microsoft.com/office/officeart/2005/8/layout/vList5"/>
    <dgm:cxn modelId="{D6CB8C22-55B5-4CE8-B450-CE82177C5D2F}" type="presOf" srcId="{1FF3085E-BCB8-468F-9A0B-1F0877BEC470}" destId="{63DBB5FF-2462-4C32-9D48-34C3C710B07F}" srcOrd="0" destOrd="0" presId="urn:microsoft.com/office/officeart/2005/8/layout/vList5"/>
    <dgm:cxn modelId="{5048C1C3-058F-411D-88F4-1679A38CF65E}" srcId="{5AA60ADD-6081-4901-B2C0-0C6C83031AA9}" destId="{0FB5A4B5-2753-48C9-8BD1-93E0B7E52BFF}" srcOrd="0" destOrd="0" parTransId="{A0ADBDDC-212A-4A2B-B31D-CB1F8384506F}" sibTransId="{01C7AE6D-E6C6-468B-9DF9-92C08C95F6BA}"/>
    <dgm:cxn modelId="{AD11EF5B-D248-41E9-9F9E-762B34CD295C}" type="presOf" srcId="{61BA229E-1587-4C26-AEAE-2046A1B280C6}" destId="{CD07B6A0-6D1A-45E7-BA88-64C5F8174558}" srcOrd="0" destOrd="0" presId="urn:microsoft.com/office/officeart/2005/8/layout/vList5"/>
    <dgm:cxn modelId="{CB38FED0-AF55-4057-8521-A26901AE4ECE}" type="presOf" srcId="{DC22D306-4BB4-4359-843F-288DF9F7DBA3}" destId="{DA68FF44-1FB3-4704-8444-BDA7B8B48E07}" srcOrd="0" destOrd="0" presId="urn:microsoft.com/office/officeart/2005/8/layout/vList5"/>
    <dgm:cxn modelId="{16FE98B3-8091-4701-A3C3-4B627589BEBE}" type="presOf" srcId="{D28F9A93-628E-413E-A07B-536BC4A0BCD1}" destId="{B542F3FA-1181-48B1-8A31-969E9B6E6BB0}" srcOrd="0" destOrd="0" presId="urn:microsoft.com/office/officeart/2005/8/layout/vList5"/>
    <dgm:cxn modelId="{504F5B42-C8A9-40E2-A8B0-80AB7DFBDF61}" srcId="{5AA60ADD-6081-4901-B2C0-0C6C83031AA9}" destId="{1FF3085E-BCB8-468F-9A0B-1F0877BEC470}" srcOrd="2" destOrd="0" parTransId="{9A144F1C-69EC-4A64-96A8-4C291EDB088B}" sibTransId="{D4A6033E-8E7B-40D9-9BD8-CA017655DB5A}"/>
    <dgm:cxn modelId="{57E6F9E2-EC93-4511-BCF6-8D0C1ED10E87}" type="presOf" srcId="{5AA60ADD-6081-4901-B2C0-0C6C83031AA9}" destId="{CED28F0D-5B20-4FDA-B12F-E998A5899ED5}" srcOrd="0" destOrd="0" presId="urn:microsoft.com/office/officeart/2005/8/layout/vList5"/>
    <dgm:cxn modelId="{FBD32953-4BDB-493F-AA19-1229659C7E9A}" srcId="{5AA60ADD-6081-4901-B2C0-0C6C83031AA9}" destId="{40BE6EC8-6142-41D1-910F-3900C9C5867B}" srcOrd="3" destOrd="0" parTransId="{CBBA88A9-56AF-479B-942D-8A340D258EAF}" sibTransId="{3F94AEB3-B9E2-4D95-B284-0B785788D570}"/>
    <dgm:cxn modelId="{84234515-65E8-445C-8840-BFBD31733A13}" type="presOf" srcId="{1A14F70A-F560-4A45-A908-B72B198B0A9D}" destId="{B5E9EE21-9F0C-4BA1-9229-66A40A8E021F}" srcOrd="0" destOrd="0" presId="urn:microsoft.com/office/officeart/2005/8/layout/vList5"/>
    <dgm:cxn modelId="{B5F8E179-89E6-47B5-89A8-839E26187AB0}" type="presParOf" srcId="{CED28F0D-5B20-4FDA-B12F-E998A5899ED5}" destId="{35ED8E8F-5519-44FF-B137-F0737BFD96C9}" srcOrd="0" destOrd="0" presId="urn:microsoft.com/office/officeart/2005/8/layout/vList5"/>
    <dgm:cxn modelId="{AFFC6211-5468-42CF-A4ED-083DD41E9F45}" type="presParOf" srcId="{35ED8E8F-5519-44FF-B137-F0737BFD96C9}" destId="{B54C7B36-EB8F-47B4-BD1E-10EC1BD7B8D8}" srcOrd="0" destOrd="0" presId="urn:microsoft.com/office/officeart/2005/8/layout/vList5"/>
    <dgm:cxn modelId="{069D8832-21B8-4CC1-8AD7-06DADFBF38BA}" type="presParOf" srcId="{35ED8E8F-5519-44FF-B137-F0737BFD96C9}" destId="{B542F3FA-1181-48B1-8A31-969E9B6E6BB0}" srcOrd="1" destOrd="0" presId="urn:microsoft.com/office/officeart/2005/8/layout/vList5"/>
    <dgm:cxn modelId="{E0F8B218-C6E6-4A01-9F0B-B410BA53EFD6}" type="presParOf" srcId="{CED28F0D-5B20-4FDA-B12F-E998A5899ED5}" destId="{62B25FF9-2D0F-4E1F-8443-549532F2A9A6}" srcOrd="1" destOrd="0" presId="urn:microsoft.com/office/officeart/2005/8/layout/vList5"/>
    <dgm:cxn modelId="{329CCE07-EF15-4800-92FD-42C832E9E2B2}" type="presParOf" srcId="{CED28F0D-5B20-4FDA-B12F-E998A5899ED5}" destId="{50ED3921-F9B0-44D8-892D-88D6C611B0FC}" srcOrd="2" destOrd="0" presId="urn:microsoft.com/office/officeart/2005/8/layout/vList5"/>
    <dgm:cxn modelId="{B499FD96-EAB0-4F4E-8568-54A7EBF3F4BF}" type="presParOf" srcId="{50ED3921-F9B0-44D8-892D-88D6C611B0FC}" destId="{B5E9EE21-9F0C-4BA1-9229-66A40A8E021F}" srcOrd="0" destOrd="0" presId="urn:microsoft.com/office/officeart/2005/8/layout/vList5"/>
    <dgm:cxn modelId="{2E84E6AD-66B3-48E2-8C87-330918091736}" type="presParOf" srcId="{50ED3921-F9B0-44D8-892D-88D6C611B0FC}" destId="{F4B906F0-B425-4B5E-B42D-300406BE0BE9}" srcOrd="1" destOrd="0" presId="urn:microsoft.com/office/officeart/2005/8/layout/vList5"/>
    <dgm:cxn modelId="{B2F3087B-2F17-4A5F-BA9E-C5938D0F299E}" type="presParOf" srcId="{CED28F0D-5B20-4FDA-B12F-E998A5899ED5}" destId="{7E43CA4B-073E-42BA-8669-83C3729F12AD}" srcOrd="3" destOrd="0" presId="urn:microsoft.com/office/officeart/2005/8/layout/vList5"/>
    <dgm:cxn modelId="{D9D103AC-43BE-43BC-9C00-3948DD7D8FCE}" type="presParOf" srcId="{CED28F0D-5B20-4FDA-B12F-E998A5899ED5}" destId="{97BE9767-197A-483A-8D98-6AD1ACFAB218}" srcOrd="4" destOrd="0" presId="urn:microsoft.com/office/officeart/2005/8/layout/vList5"/>
    <dgm:cxn modelId="{6BE167DA-AE6D-4CA0-8B21-28B7D17C9B45}" type="presParOf" srcId="{97BE9767-197A-483A-8D98-6AD1ACFAB218}" destId="{63DBB5FF-2462-4C32-9D48-34C3C710B07F}" srcOrd="0" destOrd="0" presId="urn:microsoft.com/office/officeart/2005/8/layout/vList5"/>
    <dgm:cxn modelId="{37525C00-6439-44EE-B783-2235E47FC00A}" type="presParOf" srcId="{97BE9767-197A-483A-8D98-6AD1ACFAB218}" destId="{CD07B6A0-6D1A-45E7-BA88-64C5F8174558}" srcOrd="1" destOrd="0" presId="urn:microsoft.com/office/officeart/2005/8/layout/vList5"/>
    <dgm:cxn modelId="{579FF393-F891-433C-BC49-44A8750BA6AE}" type="presParOf" srcId="{CED28F0D-5B20-4FDA-B12F-E998A5899ED5}" destId="{85B8CFA6-C6AF-4197-AA9B-35006565C6CE}" srcOrd="5" destOrd="0" presId="urn:microsoft.com/office/officeart/2005/8/layout/vList5"/>
    <dgm:cxn modelId="{FD8E9EFF-84E0-4DCA-B605-A54D8F96C412}" type="presParOf" srcId="{CED28F0D-5B20-4FDA-B12F-E998A5899ED5}" destId="{FC520DDA-2061-4CA7-A8B1-20ED61667AAA}" srcOrd="6" destOrd="0" presId="urn:microsoft.com/office/officeart/2005/8/layout/vList5"/>
    <dgm:cxn modelId="{04FACA2D-B345-4534-82A7-6D55481B5857}" type="presParOf" srcId="{FC520DDA-2061-4CA7-A8B1-20ED61667AAA}" destId="{BCDFFA31-2BEE-4901-B2C6-B6E29B0435DE}" srcOrd="0" destOrd="0" presId="urn:microsoft.com/office/officeart/2005/8/layout/vList5"/>
    <dgm:cxn modelId="{E5B4B822-4B91-4106-B271-B66D8DD7D1E5}" type="presParOf" srcId="{FC520DDA-2061-4CA7-A8B1-20ED61667AAA}" destId="{DA68FF44-1FB3-4704-8444-BDA7B8B48E0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AA60ADD-6081-4901-B2C0-0C6C83031AA9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FB5A4B5-2753-48C9-8BD1-93E0B7E52BFF}">
      <dgm:prSet phldrT="[Text]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r>
            <a:rPr lang="en-GB" b="1" dirty="0">
              <a:solidFill>
                <a:schemeClr val="accent5">
                  <a:lumMod val="75000"/>
                </a:schemeClr>
              </a:solidFill>
              <a:latin typeface="Twinkl Cursive Unlooped" panose="02000000000000000000" pitchFamily="2" charset="0"/>
            </a:rPr>
            <a:t>I think...</a:t>
          </a:r>
        </a:p>
      </dgm:t>
    </dgm:pt>
    <dgm:pt modelId="{A0ADBDDC-212A-4A2B-B31D-CB1F8384506F}" type="parTrans" cxnId="{5048C1C3-058F-411D-88F4-1679A38CF65E}">
      <dgm:prSet/>
      <dgm:spPr/>
      <dgm:t>
        <a:bodyPr/>
        <a:lstStyle/>
        <a:p>
          <a:endParaRPr lang="en-GB"/>
        </a:p>
      </dgm:t>
    </dgm:pt>
    <dgm:pt modelId="{01C7AE6D-E6C6-468B-9DF9-92C08C95F6BA}" type="sibTrans" cxnId="{5048C1C3-058F-411D-88F4-1679A38CF65E}">
      <dgm:prSet/>
      <dgm:spPr/>
      <dgm:t>
        <a:bodyPr/>
        <a:lstStyle/>
        <a:p>
          <a:endParaRPr lang="en-GB"/>
        </a:p>
      </dgm:t>
    </dgm:pt>
    <dgm:pt modelId="{D28F9A93-628E-413E-A07B-536BC4A0BCD1}">
      <dgm:prSet phldrT="[Text]"/>
      <dgm:spPr>
        <a:solidFill>
          <a:schemeClr val="bg1">
            <a:alpha val="90000"/>
          </a:schemeClr>
        </a:solidFill>
        <a:ln>
          <a:solidFill>
            <a:schemeClr val="tx1"/>
          </a:solidFill>
        </a:ln>
      </dgm:spPr>
      <dgm:t>
        <a:bodyPr/>
        <a:lstStyle/>
        <a:p>
          <a:endParaRPr lang="en-GB"/>
        </a:p>
      </dgm:t>
    </dgm:pt>
    <dgm:pt modelId="{333E1CD0-69A8-4D12-A87D-947CBCD7B78E}" type="parTrans" cxnId="{FC0141D2-5A50-4337-8E0B-19C6B4EFD272}">
      <dgm:prSet/>
      <dgm:spPr/>
      <dgm:t>
        <a:bodyPr/>
        <a:lstStyle/>
        <a:p>
          <a:endParaRPr lang="en-GB"/>
        </a:p>
      </dgm:t>
    </dgm:pt>
    <dgm:pt modelId="{A7BD9CFD-E59A-4579-A576-7E4FC0D8B003}" type="sibTrans" cxnId="{FC0141D2-5A50-4337-8E0B-19C6B4EFD272}">
      <dgm:prSet/>
      <dgm:spPr/>
      <dgm:t>
        <a:bodyPr/>
        <a:lstStyle/>
        <a:p>
          <a:endParaRPr lang="en-GB"/>
        </a:p>
      </dgm:t>
    </dgm:pt>
    <dgm:pt modelId="{1A14F70A-F560-4A45-A908-B72B198B0A9D}">
      <dgm:prSet phldrT="[Text]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r>
            <a:rPr lang="en-GB" b="1" dirty="0">
              <a:solidFill>
                <a:schemeClr val="accent5">
                  <a:lumMod val="75000"/>
                </a:schemeClr>
              </a:solidFill>
              <a:latin typeface="Twinkl Cursive Unlooped" panose="02000000000000000000" pitchFamily="2" charset="0"/>
            </a:rPr>
            <a:t>My partner thinks...</a:t>
          </a:r>
        </a:p>
      </dgm:t>
    </dgm:pt>
    <dgm:pt modelId="{10FE3FC7-536C-4B8E-8F60-B55217301CAB}" type="parTrans" cxnId="{98BD84D6-D608-42F1-816D-7677EDF19F7B}">
      <dgm:prSet/>
      <dgm:spPr/>
      <dgm:t>
        <a:bodyPr/>
        <a:lstStyle/>
        <a:p>
          <a:endParaRPr lang="en-GB"/>
        </a:p>
      </dgm:t>
    </dgm:pt>
    <dgm:pt modelId="{1411879F-0984-43BF-A67C-06BCC055822D}" type="sibTrans" cxnId="{98BD84D6-D608-42F1-816D-7677EDF19F7B}">
      <dgm:prSet/>
      <dgm:spPr/>
      <dgm:t>
        <a:bodyPr/>
        <a:lstStyle/>
        <a:p>
          <a:endParaRPr lang="en-GB"/>
        </a:p>
      </dgm:t>
    </dgm:pt>
    <dgm:pt modelId="{CC9E42D9-E86C-4023-AF77-C4B259325905}">
      <dgm:prSet phldrT="[Text]"/>
      <dgm:spPr>
        <a:solidFill>
          <a:schemeClr val="bg1">
            <a:alpha val="90000"/>
          </a:schemeClr>
        </a:solidFill>
        <a:ln>
          <a:solidFill>
            <a:schemeClr val="tx1"/>
          </a:solidFill>
        </a:ln>
      </dgm:spPr>
      <dgm:t>
        <a:bodyPr/>
        <a:lstStyle/>
        <a:p>
          <a:endParaRPr lang="en-GB"/>
        </a:p>
      </dgm:t>
    </dgm:pt>
    <dgm:pt modelId="{5D7F096D-1FC5-495D-B92C-0076E6B84A43}" type="parTrans" cxnId="{740C4C89-C3CC-4EAD-86CF-250081BE23EA}">
      <dgm:prSet/>
      <dgm:spPr/>
      <dgm:t>
        <a:bodyPr/>
        <a:lstStyle/>
        <a:p>
          <a:endParaRPr lang="en-GB"/>
        </a:p>
      </dgm:t>
    </dgm:pt>
    <dgm:pt modelId="{59275DE8-04E2-4251-8587-D7753367A150}" type="sibTrans" cxnId="{740C4C89-C3CC-4EAD-86CF-250081BE23EA}">
      <dgm:prSet/>
      <dgm:spPr/>
      <dgm:t>
        <a:bodyPr/>
        <a:lstStyle/>
        <a:p>
          <a:endParaRPr lang="en-GB"/>
        </a:p>
      </dgm:t>
    </dgm:pt>
    <dgm:pt modelId="{1FF3085E-BCB8-468F-9A0B-1F0877BEC470}">
      <dgm:prSet phldrT="[Text]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r>
            <a:rPr lang="en-GB" b="1" dirty="0">
              <a:solidFill>
                <a:schemeClr val="accent5">
                  <a:lumMod val="75000"/>
                </a:schemeClr>
              </a:solidFill>
              <a:latin typeface="Twinkl Cursive Unlooped" panose="02000000000000000000" pitchFamily="2" charset="0"/>
            </a:rPr>
            <a:t>My table thinks...</a:t>
          </a:r>
        </a:p>
      </dgm:t>
    </dgm:pt>
    <dgm:pt modelId="{9A144F1C-69EC-4A64-96A8-4C291EDB088B}" type="parTrans" cxnId="{504F5B42-C8A9-40E2-A8B0-80AB7DFBDF61}">
      <dgm:prSet/>
      <dgm:spPr/>
      <dgm:t>
        <a:bodyPr/>
        <a:lstStyle/>
        <a:p>
          <a:endParaRPr lang="en-GB"/>
        </a:p>
      </dgm:t>
    </dgm:pt>
    <dgm:pt modelId="{D4A6033E-8E7B-40D9-9BD8-CA017655DB5A}" type="sibTrans" cxnId="{504F5B42-C8A9-40E2-A8B0-80AB7DFBDF61}">
      <dgm:prSet/>
      <dgm:spPr/>
      <dgm:t>
        <a:bodyPr/>
        <a:lstStyle/>
        <a:p>
          <a:endParaRPr lang="en-GB"/>
        </a:p>
      </dgm:t>
    </dgm:pt>
    <dgm:pt modelId="{61BA229E-1587-4C26-AEAE-2046A1B280C6}">
      <dgm:prSet phldrT="[Text]"/>
      <dgm:spPr>
        <a:solidFill>
          <a:schemeClr val="bg1">
            <a:alpha val="90000"/>
          </a:schemeClr>
        </a:solidFill>
        <a:ln>
          <a:solidFill>
            <a:schemeClr val="tx1"/>
          </a:solidFill>
        </a:ln>
      </dgm:spPr>
      <dgm:t>
        <a:bodyPr/>
        <a:lstStyle/>
        <a:p>
          <a:endParaRPr lang="en-GB"/>
        </a:p>
      </dgm:t>
    </dgm:pt>
    <dgm:pt modelId="{281DB2A9-8FC0-4BF5-995F-DDC5D5E65414}" type="parTrans" cxnId="{57D8779C-A48C-450E-9C7E-D09CD50B5728}">
      <dgm:prSet/>
      <dgm:spPr/>
      <dgm:t>
        <a:bodyPr/>
        <a:lstStyle/>
        <a:p>
          <a:endParaRPr lang="en-GB"/>
        </a:p>
      </dgm:t>
    </dgm:pt>
    <dgm:pt modelId="{7CF931D3-AB2E-468D-8A98-93BFD7241FBD}" type="sibTrans" cxnId="{57D8779C-A48C-450E-9C7E-D09CD50B5728}">
      <dgm:prSet/>
      <dgm:spPr/>
      <dgm:t>
        <a:bodyPr/>
        <a:lstStyle/>
        <a:p>
          <a:endParaRPr lang="en-GB"/>
        </a:p>
      </dgm:t>
    </dgm:pt>
    <dgm:pt modelId="{40BE6EC8-6142-41D1-910F-3900C9C5867B}">
      <dgm:prSet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r>
            <a:rPr lang="en-GB" b="1" dirty="0">
              <a:solidFill>
                <a:schemeClr val="accent5">
                  <a:lumMod val="75000"/>
                </a:schemeClr>
              </a:solidFill>
              <a:latin typeface="Twinkl Cursive Unlooped" panose="02000000000000000000" pitchFamily="2" charset="0"/>
            </a:rPr>
            <a:t>Someone who disagrees thinks...</a:t>
          </a:r>
        </a:p>
      </dgm:t>
    </dgm:pt>
    <dgm:pt modelId="{CBBA88A9-56AF-479B-942D-8A340D258EAF}" type="parTrans" cxnId="{FBD32953-4BDB-493F-AA19-1229659C7E9A}">
      <dgm:prSet/>
      <dgm:spPr/>
      <dgm:t>
        <a:bodyPr/>
        <a:lstStyle/>
        <a:p>
          <a:endParaRPr lang="en-GB"/>
        </a:p>
      </dgm:t>
    </dgm:pt>
    <dgm:pt modelId="{3F94AEB3-B9E2-4D95-B284-0B785788D570}" type="sibTrans" cxnId="{FBD32953-4BDB-493F-AA19-1229659C7E9A}">
      <dgm:prSet/>
      <dgm:spPr/>
      <dgm:t>
        <a:bodyPr/>
        <a:lstStyle/>
        <a:p>
          <a:endParaRPr lang="en-GB"/>
        </a:p>
      </dgm:t>
    </dgm:pt>
    <dgm:pt modelId="{DC22D306-4BB4-4359-843F-288DF9F7DBA3}">
      <dgm:prSet/>
      <dgm:spPr>
        <a:solidFill>
          <a:schemeClr val="bg1">
            <a:alpha val="90000"/>
          </a:schemeClr>
        </a:solidFill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endParaRPr lang="en-GB"/>
        </a:p>
      </dgm:t>
    </dgm:pt>
    <dgm:pt modelId="{F6E650C6-1BFF-4618-93AC-E5EC0BC3AEEA}" type="parTrans" cxnId="{0C6F59B7-4A52-44D1-AE18-469052605334}">
      <dgm:prSet/>
      <dgm:spPr/>
      <dgm:t>
        <a:bodyPr/>
        <a:lstStyle/>
        <a:p>
          <a:endParaRPr lang="en-GB"/>
        </a:p>
      </dgm:t>
    </dgm:pt>
    <dgm:pt modelId="{14270CBD-FB0C-4FDB-8537-1833AA437D37}" type="sibTrans" cxnId="{0C6F59B7-4A52-44D1-AE18-469052605334}">
      <dgm:prSet/>
      <dgm:spPr/>
      <dgm:t>
        <a:bodyPr/>
        <a:lstStyle/>
        <a:p>
          <a:endParaRPr lang="en-GB"/>
        </a:p>
      </dgm:t>
    </dgm:pt>
    <dgm:pt modelId="{CED28F0D-5B20-4FDA-B12F-E998A5899ED5}" type="pres">
      <dgm:prSet presAssocID="{5AA60ADD-6081-4901-B2C0-0C6C83031AA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5ED8E8F-5519-44FF-B137-F0737BFD96C9}" type="pres">
      <dgm:prSet presAssocID="{0FB5A4B5-2753-48C9-8BD1-93E0B7E52BFF}" presName="linNode" presStyleCnt="0"/>
      <dgm:spPr/>
    </dgm:pt>
    <dgm:pt modelId="{B54C7B36-EB8F-47B4-BD1E-10EC1BD7B8D8}" type="pres">
      <dgm:prSet presAssocID="{0FB5A4B5-2753-48C9-8BD1-93E0B7E52BFF}" presName="parentText" presStyleLbl="node1" presStyleIdx="0" presStyleCnt="4" custLinFactNeighborX="-296" custLinFactNeighborY="-20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42F3FA-1181-48B1-8A31-969E9B6E6BB0}" type="pres">
      <dgm:prSet presAssocID="{0FB5A4B5-2753-48C9-8BD1-93E0B7E52BFF}" presName="descendantText" presStyleLbl="alignAccFollowNode1" presStyleIdx="0" presStyleCnt="4" custScaleY="1168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B25FF9-2D0F-4E1F-8443-549532F2A9A6}" type="pres">
      <dgm:prSet presAssocID="{01C7AE6D-E6C6-468B-9DF9-92C08C95F6BA}" presName="sp" presStyleCnt="0"/>
      <dgm:spPr/>
    </dgm:pt>
    <dgm:pt modelId="{50ED3921-F9B0-44D8-892D-88D6C611B0FC}" type="pres">
      <dgm:prSet presAssocID="{1A14F70A-F560-4A45-A908-B72B198B0A9D}" presName="linNode" presStyleCnt="0"/>
      <dgm:spPr/>
    </dgm:pt>
    <dgm:pt modelId="{B5E9EE21-9F0C-4BA1-9229-66A40A8E021F}" type="pres">
      <dgm:prSet presAssocID="{1A14F70A-F560-4A45-A908-B72B198B0A9D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B906F0-B425-4B5E-B42D-300406BE0BE9}" type="pres">
      <dgm:prSet presAssocID="{1A14F70A-F560-4A45-A908-B72B198B0A9D}" presName="descendantText" presStyleLbl="alignAccFollowNode1" presStyleIdx="1" presStyleCnt="4" custScaleY="11972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43CA4B-073E-42BA-8669-83C3729F12AD}" type="pres">
      <dgm:prSet presAssocID="{1411879F-0984-43BF-A67C-06BCC055822D}" presName="sp" presStyleCnt="0"/>
      <dgm:spPr/>
    </dgm:pt>
    <dgm:pt modelId="{97BE9767-197A-483A-8D98-6AD1ACFAB218}" type="pres">
      <dgm:prSet presAssocID="{1FF3085E-BCB8-468F-9A0B-1F0877BEC470}" presName="linNode" presStyleCnt="0"/>
      <dgm:spPr/>
    </dgm:pt>
    <dgm:pt modelId="{63DBB5FF-2462-4C32-9D48-34C3C710B07F}" type="pres">
      <dgm:prSet presAssocID="{1FF3085E-BCB8-468F-9A0B-1F0877BEC470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07B6A0-6D1A-45E7-BA88-64C5F8174558}" type="pres">
      <dgm:prSet presAssocID="{1FF3085E-BCB8-468F-9A0B-1F0877BEC470}" presName="descendantText" presStyleLbl="alignAccFollowNode1" presStyleIdx="2" presStyleCnt="4" custScaleY="1248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B8CFA6-C6AF-4197-AA9B-35006565C6CE}" type="pres">
      <dgm:prSet presAssocID="{D4A6033E-8E7B-40D9-9BD8-CA017655DB5A}" presName="sp" presStyleCnt="0"/>
      <dgm:spPr/>
    </dgm:pt>
    <dgm:pt modelId="{FC520DDA-2061-4CA7-A8B1-20ED61667AAA}" type="pres">
      <dgm:prSet presAssocID="{40BE6EC8-6142-41D1-910F-3900C9C5867B}" presName="linNode" presStyleCnt="0"/>
      <dgm:spPr/>
    </dgm:pt>
    <dgm:pt modelId="{BCDFFA31-2BEE-4901-B2C6-B6E29B0435DE}" type="pres">
      <dgm:prSet presAssocID="{40BE6EC8-6142-41D1-910F-3900C9C5867B}" presName="parentText" presStyleLbl="node1" presStyleIdx="3" presStyleCnt="4" custLinFactNeighborX="892" custLinFactNeighborY="887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68FF44-1FB3-4704-8444-BDA7B8B48E07}" type="pres">
      <dgm:prSet presAssocID="{40BE6EC8-6142-41D1-910F-3900C9C5867B}" presName="descendantText" presStyleLbl="alignAccFollowNode1" presStyleIdx="3" presStyleCnt="4" custScaleY="1163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7D8779C-A48C-450E-9C7E-D09CD50B5728}" srcId="{1FF3085E-BCB8-468F-9A0B-1F0877BEC470}" destId="{61BA229E-1587-4C26-AEAE-2046A1B280C6}" srcOrd="0" destOrd="0" parTransId="{281DB2A9-8FC0-4BF5-995F-DDC5D5E65414}" sibTransId="{7CF931D3-AB2E-468D-8A98-93BFD7241FBD}"/>
    <dgm:cxn modelId="{FC0141D2-5A50-4337-8E0B-19C6B4EFD272}" srcId="{0FB5A4B5-2753-48C9-8BD1-93E0B7E52BFF}" destId="{D28F9A93-628E-413E-A07B-536BC4A0BCD1}" srcOrd="0" destOrd="0" parTransId="{333E1CD0-69A8-4D12-A87D-947CBCD7B78E}" sibTransId="{A7BD9CFD-E59A-4579-A576-7E4FC0D8B003}"/>
    <dgm:cxn modelId="{98BD84D6-D608-42F1-816D-7677EDF19F7B}" srcId="{5AA60ADD-6081-4901-B2C0-0C6C83031AA9}" destId="{1A14F70A-F560-4A45-A908-B72B198B0A9D}" srcOrd="1" destOrd="0" parTransId="{10FE3FC7-536C-4B8E-8F60-B55217301CAB}" sibTransId="{1411879F-0984-43BF-A67C-06BCC055822D}"/>
    <dgm:cxn modelId="{740C4C89-C3CC-4EAD-86CF-250081BE23EA}" srcId="{1A14F70A-F560-4A45-A908-B72B198B0A9D}" destId="{CC9E42D9-E86C-4023-AF77-C4B259325905}" srcOrd="0" destOrd="0" parTransId="{5D7F096D-1FC5-495D-B92C-0076E6B84A43}" sibTransId="{59275DE8-04E2-4251-8587-D7753367A150}"/>
    <dgm:cxn modelId="{0C6F59B7-4A52-44D1-AE18-469052605334}" srcId="{40BE6EC8-6142-41D1-910F-3900C9C5867B}" destId="{DC22D306-4BB4-4359-843F-288DF9F7DBA3}" srcOrd="0" destOrd="0" parTransId="{F6E650C6-1BFF-4618-93AC-E5EC0BC3AEEA}" sibTransId="{14270CBD-FB0C-4FDB-8537-1833AA437D37}"/>
    <dgm:cxn modelId="{3B8BFBD7-9F7D-4E9E-BED1-6904B8048C41}" type="presOf" srcId="{CC9E42D9-E86C-4023-AF77-C4B259325905}" destId="{F4B906F0-B425-4B5E-B42D-300406BE0BE9}" srcOrd="0" destOrd="0" presId="urn:microsoft.com/office/officeart/2005/8/layout/vList5"/>
    <dgm:cxn modelId="{84B2EADE-259B-4FE7-B7CA-C1C671B1FBA1}" type="presOf" srcId="{40BE6EC8-6142-41D1-910F-3900C9C5867B}" destId="{BCDFFA31-2BEE-4901-B2C6-B6E29B0435DE}" srcOrd="0" destOrd="0" presId="urn:microsoft.com/office/officeart/2005/8/layout/vList5"/>
    <dgm:cxn modelId="{2DAEE8B9-4ECD-4940-B11F-0796C1D0C76D}" type="presOf" srcId="{0FB5A4B5-2753-48C9-8BD1-93E0B7E52BFF}" destId="{B54C7B36-EB8F-47B4-BD1E-10EC1BD7B8D8}" srcOrd="0" destOrd="0" presId="urn:microsoft.com/office/officeart/2005/8/layout/vList5"/>
    <dgm:cxn modelId="{D6CB8C22-55B5-4CE8-B450-CE82177C5D2F}" type="presOf" srcId="{1FF3085E-BCB8-468F-9A0B-1F0877BEC470}" destId="{63DBB5FF-2462-4C32-9D48-34C3C710B07F}" srcOrd="0" destOrd="0" presId="urn:microsoft.com/office/officeart/2005/8/layout/vList5"/>
    <dgm:cxn modelId="{5048C1C3-058F-411D-88F4-1679A38CF65E}" srcId="{5AA60ADD-6081-4901-B2C0-0C6C83031AA9}" destId="{0FB5A4B5-2753-48C9-8BD1-93E0B7E52BFF}" srcOrd="0" destOrd="0" parTransId="{A0ADBDDC-212A-4A2B-B31D-CB1F8384506F}" sibTransId="{01C7AE6D-E6C6-468B-9DF9-92C08C95F6BA}"/>
    <dgm:cxn modelId="{AD11EF5B-D248-41E9-9F9E-762B34CD295C}" type="presOf" srcId="{61BA229E-1587-4C26-AEAE-2046A1B280C6}" destId="{CD07B6A0-6D1A-45E7-BA88-64C5F8174558}" srcOrd="0" destOrd="0" presId="urn:microsoft.com/office/officeart/2005/8/layout/vList5"/>
    <dgm:cxn modelId="{CB38FED0-AF55-4057-8521-A26901AE4ECE}" type="presOf" srcId="{DC22D306-4BB4-4359-843F-288DF9F7DBA3}" destId="{DA68FF44-1FB3-4704-8444-BDA7B8B48E07}" srcOrd="0" destOrd="0" presId="urn:microsoft.com/office/officeart/2005/8/layout/vList5"/>
    <dgm:cxn modelId="{16FE98B3-8091-4701-A3C3-4B627589BEBE}" type="presOf" srcId="{D28F9A93-628E-413E-A07B-536BC4A0BCD1}" destId="{B542F3FA-1181-48B1-8A31-969E9B6E6BB0}" srcOrd="0" destOrd="0" presId="urn:microsoft.com/office/officeart/2005/8/layout/vList5"/>
    <dgm:cxn modelId="{504F5B42-C8A9-40E2-A8B0-80AB7DFBDF61}" srcId="{5AA60ADD-6081-4901-B2C0-0C6C83031AA9}" destId="{1FF3085E-BCB8-468F-9A0B-1F0877BEC470}" srcOrd="2" destOrd="0" parTransId="{9A144F1C-69EC-4A64-96A8-4C291EDB088B}" sibTransId="{D4A6033E-8E7B-40D9-9BD8-CA017655DB5A}"/>
    <dgm:cxn modelId="{57E6F9E2-EC93-4511-BCF6-8D0C1ED10E87}" type="presOf" srcId="{5AA60ADD-6081-4901-B2C0-0C6C83031AA9}" destId="{CED28F0D-5B20-4FDA-B12F-E998A5899ED5}" srcOrd="0" destOrd="0" presId="urn:microsoft.com/office/officeart/2005/8/layout/vList5"/>
    <dgm:cxn modelId="{FBD32953-4BDB-493F-AA19-1229659C7E9A}" srcId="{5AA60ADD-6081-4901-B2C0-0C6C83031AA9}" destId="{40BE6EC8-6142-41D1-910F-3900C9C5867B}" srcOrd="3" destOrd="0" parTransId="{CBBA88A9-56AF-479B-942D-8A340D258EAF}" sibTransId="{3F94AEB3-B9E2-4D95-B284-0B785788D570}"/>
    <dgm:cxn modelId="{84234515-65E8-445C-8840-BFBD31733A13}" type="presOf" srcId="{1A14F70A-F560-4A45-A908-B72B198B0A9D}" destId="{B5E9EE21-9F0C-4BA1-9229-66A40A8E021F}" srcOrd="0" destOrd="0" presId="urn:microsoft.com/office/officeart/2005/8/layout/vList5"/>
    <dgm:cxn modelId="{B5F8E179-89E6-47B5-89A8-839E26187AB0}" type="presParOf" srcId="{CED28F0D-5B20-4FDA-B12F-E998A5899ED5}" destId="{35ED8E8F-5519-44FF-B137-F0737BFD96C9}" srcOrd="0" destOrd="0" presId="urn:microsoft.com/office/officeart/2005/8/layout/vList5"/>
    <dgm:cxn modelId="{AFFC6211-5468-42CF-A4ED-083DD41E9F45}" type="presParOf" srcId="{35ED8E8F-5519-44FF-B137-F0737BFD96C9}" destId="{B54C7B36-EB8F-47B4-BD1E-10EC1BD7B8D8}" srcOrd="0" destOrd="0" presId="urn:microsoft.com/office/officeart/2005/8/layout/vList5"/>
    <dgm:cxn modelId="{069D8832-21B8-4CC1-8AD7-06DADFBF38BA}" type="presParOf" srcId="{35ED8E8F-5519-44FF-B137-F0737BFD96C9}" destId="{B542F3FA-1181-48B1-8A31-969E9B6E6BB0}" srcOrd="1" destOrd="0" presId="urn:microsoft.com/office/officeart/2005/8/layout/vList5"/>
    <dgm:cxn modelId="{E0F8B218-C6E6-4A01-9F0B-B410BA53EFD6}" type="presParOf" srcId="{CED28F0D-5B20-4FDA-B12F-E998A5899ED5}" destId="{62B25FF9-2D0F-4E1F-8443-549532F2A9A6}" srcOrd="1" destOrd="0" presId="urn:microsoft.com/office/officeart/2005/8/layout/vList5"/>
    <dgm:cxn modelId="{329CCE07-EF15-4800-92FD-42C832E9E2B2}" type="presParOf" srcId="{CED28F0D-5B20-4FDA-B12F-E998A5899ED5}" destId="{50ED3921-F9B0-44D8-892D-88D6C611B0FC}" srcOrd="2" destOrd="0" presId="urn:microsoft.com/office/officeart/2005/8/layout/vList5"/>
    <dgm:cxn modelId="{B499FD96-EAB0-4F4E-8568-54A7EBF3F4BF}" type="presParOf" srcId="{50ED3921-F9B0-44D8-892D-88D6C611B0FC}" destId="{B5E9EE21-9F0C-4BA1-9229-66A40A8E021F}" srcOrd="0" destOrd="0" presId="urn:microsoft.com/office/officeart/2005/8/layout/vList5"/>
    <dgm:cxn modelId="{2E84E6AD-66B3-48E2-8C87-330918091736}" type="presParOf" srcId="{50ED3921-F9B0-44D8-892D-88D6C611B0FC}" destId="{F4B906F0-B425-4B5E-B42D-300406BE0BE9}" srcOrd="1" destOrd="0" presId="urn:microsoft.com/office/officeart/2005/8/layout/vList5"/>
    <dgm:cxn modelId="{B2F3087B-2F17-4A5F-BA9E-C5938D0F299E}" type="presParOf" srcId="{CED28F0D-5B20-4FDA-B12F-E998A5899ED5}" destId="{7E43CA4B-073E-42BA-8669-83C3729F12AD}" srcOrd="3" destOrd="0" presId="urn:microsoft.com/office/officeart/2005/8/layout/vList5"/>
    <dgm:cxn modelId="{D9D103AC-43BE-43BC-9C00-3948DD7D8FCE}" type="presParOf" srcId="{CED28F0D-5B20-4FDA-B12F-E998A5899ED5}" destId="{97BE9767-197A-483A-8D98-6AD1ACFAB218}" srcOrd="4" destOrd="0" presId="urn:microsoft.com/office/officeart/2005/8/layout/vList5"/>
    <dgm:cxn modelId="{6BE167DA-AE6D-4CA0-8B21-28B7D17C9B45}" type="presParOf" srcId="{97BE9767-197A-483A-8D98-6AD1ACFAB218}" destId="{63DBB5FF-2462-4C32-9D48-34C3C710B07F}" srcOrd="0" destOrd="0" presId="urn:microsoft.com/office/officeart/2005/8/layout/vList5"/>
    <dgm:cxn modelId="{37525C00-6439-44EE-B783-2235E47FC00A}" type="presParOf" srcId="{97BE9767-197A-483A-8D98-6AD1ACFAB218}" destId="{CD07B6A0-6D1A-45E7-BA88-64C5F8174558}" srcOrd="1" destOrd="0" presId="urn:microsoft.com/office/officeart/2005/8/layout/vList5"/>
    <dgm:cxn modelId="{579FF393-F891-433C-BC49-44A8750BA6AE}" type="presParOf" srcId="{CED28F0D-5B20-4FDA-B12F-E998A5899ED5}" destId="{85B8CFA6-C6AF-4197-AA9B-35006565C6CE}" srcOrd="5" destOrd="0" presId="urn:microsoft.com/office/officeart/2005/8/layout/vList5"/>
    <dgm:cxn modelId="{FD8E9EFF-84E0-4DCA-B605-A54D8F96C412}" type="presParOf" srcId="{CED28F0D-5B20-4FDA-B12F-E998A5899ED5}" destId="{FC520DDA-2061-4CA7-A8B1-20ED61667AAA}" srcOrd="6" destOrd="0" presId="urn:microsoft.com/office/officeart/2005/8/layout/vList5"/>
    <dgm:cxn modelId="{04FACA2D-B345-4534-82A7-6D55481B5857}" type="presParOf" srcId="{FC520DDA-2061-4CA7-A8B1-20ED61667AAA}" destId="{BCDFFA31-2BEE-4901-B2C6-B6E29B0435DE}" srcOrd="0" destOrd="0" presId="urn:microsoft.com/office/officeart/2005/8/layout/vList5"/>
    <dgm:cxn modelId="{E5B4B822-4B91-4106-B271-B66D8DD7D1E5}" type="presParOf" srcId="{FC520DDA-2061-4CA7-A8B1-20ED61667AAA}" destId="{DA68FF44-1FB3-4704-8444-BDA7B8B48E0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6B0BC3F-D07D-44CA-904C-BEBC25998026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7CD49CF-0A4E-4149-BC6A-86949E6A056A}">
      <dgm:prSet/>
      <dgm:spPr/>
      <dgm:t>
        <a:bodyPr/>
        <a:lstStyle/>
        <a:p>
          <a:pPr>
            <a:defRPr cap="all"/>
          </a:pPr>
          <a:r>
            <a:rPr lang="en-US" dirty="0"/>
            <a:t>Lorem ipsum dolor sit amet magna sed </a:t>
          </a:r>
        </a:p>
      </dgm:t>
    </dgm:pt>
    <dgm:pt modelId="{673EDA48-8C2A-405A-8187-E6A983B02E86}" type="parTrans" cxnId="{5680A39A-920B-4365-80F2-83C52929D876}">
      <dgm:prSet/>
      <dgm:spPr/>
      <dgm:t>
        <a:bodyPr/>
        <a:lstStyle/>
        <a:p>
          <a:endParaRPr lang="en-US"/>
        </a:p>
      </dgm:t>
    </dgm:pt>
    <dgm:pt modelId="{A8488D65-9B06-4B08-BC65-DD5346B292EE}" type="sibTrans" cxnId="{5680A39A-920B-4365-80F2-83C52929D876}">
      <dgm:prSet phldrT="01" phldr="0"/>
      <dgm:spPr/>
      <dgm:t>
        <a:bodyPr/>
        <a:lstStyle/>
        <a:p>
          <a:r>
            <a:rPr lang="en-US" dirty="0"/>
            <a:t>01</a:t>
          </a:r>
        </a:p>
      </dgm:t>
    </dgm:pt>
    <dgm:pt modelId="{BF412DC1-95AF-4370-8326-2F5720422AB4}">
      <dgm:prSet/>
      <dgm:spPr/>
      <dgm:t>
        <a:bodyPr/>
        <a:lstStyle/>
        <a:p>
          <a:pPr>
            <a:defRPr cap="all"/>
          </a:pPr>
          <a:r>
            <a:rPr lang="en-US" dirty="0"/>
            <a:t>Lorem ipsum dolor sit amet</a:t>
          </a:r>
        </a:p>
      </dgm:t>
    </dgm:pt>
    <dgm:pt modelId="{7726A109-59B3-4074-A356-6E934AE369BB}" type="parTrans" cxnId="{96DB3E12-5693-4899-AD86-F8BDB56B9A4A}">
      <dgm:prSet/>
      <dgm:spPr/>
      <dgm:t>
        <a:bodyPr/>
        <a:lstStyle/>
        <a:p>
          <a:endParaRPr lang="en-US"/>
        </a:p>
      </dgm:t>
    </dgm:pt>
    <dgm:pt modelId="{9ACE5761-F87D-49DC-B711-AB58FF5A397F}" type="sibTrans" cxnId="{96DB3E12-5693-4899-AD86-F8BDB56B9A4A}">
      <dgm:prSet phldrT="02" phldr="0"/>
      <dgm:spPr/>
      <dgm:t>
        <a:bodyPr/>
        <a:lstStyle/>
        <a:p>
          <a:r>
            <a:rPr lang="en-US" dirty="0"/>
            <a:t>02</a:t>
          </a:r>
        </a:p>
      </dgm:t>
    </dgm:pt>
    <dgm:pt modelId="{F18B4EE3-2A45-4F35-B4D3-054023A2EB8A}">
      <dgm:prSet/>
      <dgm:spPr/>
      <dgm:t>
        <a:bodyPr/>
        <a:lstStyle/>
        <a:p>
          <a:pPr>
            <a:defRPr cap="all"/>
          </a:pPr>
          <a:r>
            <a:rPr lang="en-US" dirty="0"/>
            <a:t>Lorem ipsum dolor sit amet masa</a:t>
          </a:r>
        </a:p>
      </dgm:t>
    </dgm:pt>
    <dgm:pt modelId="{842D9145-7E45-4BD3-844C-A0B470C5F7F1}" type="parTrans" cxnId="{5EA1183A-E4C6-4CDC-B1D0-ABB9ABFE185E}">
      <dgm:prSet/>
      <dgm:spPr/>
      <dgm:t>
        <a:bodyPr/>
        <a:lstStyle/>
        <a:p>
          <a:endParaRPr lang="en-US"/>
        </a:p>
      </dgm:t>
    </dgm:pt>
    <dgm:pt modelId="{491A9B3E-2CE5-4F91-8578-CEEC120F9B78}" type="sibTrans" cxnId="{5EA1183A-E4C6-4CDC-B1D0-ABB9ABFE185E}">
      <dgm:prSet phldrT="03" phldr="0"/>
      <dgm:spPr/>
      <dgm:t>
        <a:bodyPr/>
        <a:lstStyle/>
        <a:p>
          <a:r>
            <a:rPr lang="en-US" dirty="0"/>
            <a:t>03</a:t>
          </a:r>
        </a:p>
      </dgm:t>
    </dgm:pt>
    <dgm:pt modelId="{CBEA8E21-457C-4653-8CDF-D0B4D10C8BCA}" type="pres">
      <dgm:prSet presAssocID="{46B0BC3F-D07D-44CA-904C-BEBC25998026}" presName="Name0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69D1268-9274-434C-82C6-541BB3AB6986}" type="pres">
      <dgm:prSet presAssocID="{67CD49CF-0A4E-4149-BC6A-86949E6A056A}" presName="compositeNode" presStyleCnt="0">
        <dgm:presLayoutVars>
          <dgm:bulletEnabled val="1"/>
        </dgm:presLayoutVars>
      </dgm:prSet>
      <dgm:spPr/>
    </dgm:pt>
    <dgm:pt modelId="{7A610D66-9960-4EDF-8319-B0A841BA4081}" type="pres">
      <dgm:prSet presAssocID="{67CD49CF-0A4E-4149-BC6A-86949E6A056A}" presName="bgRect" presStyleLbl="alignNode1" presStyleIdx="0" presStyleCnt="3"/>
      <dgm:spPr/>
      <dgm:t>
        <a:bodyPr/>
        <a:lstStyle/>
        <a:p>
          <a:endParaRPr lang="en-US"/>
        </a:p>
      </dgm:t>
    </dgm:pt>
    <dgm:pt modelId="{103C8C5F-DAE3-4845-8AB3-2530020C6B04}" type="pres">
      <dgm:prSet presAssocID="{A8488D65-9B06-4B08-BC65-DD5346B292EE}" presName="sibTransNodeRect" presStyleLbl="align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320547-DDE1-488C-8C7F-634E7E470517}" type="pres">
      <dgm:prSet presAssocID="{67CD49CF-0A4E-4149-BC6A-86949E6A056A}" presName="nodeRect" presStyleLbl="align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EDBCA3-F689-4EE0-948A-C1AC2B222169}" type="pres">
      <dgm:prSet presAssocID="{A8488D65-9B06-4B08-BC65-DD5346B292EE}" presName="sibTrans" presStyleCnt="0"/>
      <dgm:spPr/>
    </dgm:pt>
    <dgm:pt modelId="{CC2236DC-E493-4E09-96F3-AC6097829E65}" type="pres">
      <dgm:prSet presAssocID="{BF412DC1-95AF-4370-8326-2F5720422AB4}" presName="compositeNode" presStyleCnt="0">
        <dgm:presLayoutVars>
          <dgm:bulletEnabled val="1"/>
        </dgm:presLayoutVars>
      </dgm:prSet>
      <dgm:spPr/>
    </dgm:pt>
    <dgm:pt modelId="{D84AD2EC-62A3-482A-938E-A081FC8E6543}" type="pres">
      <dgm:prSet presAssocID="{BF412DC1-95AF-4370-8326-2F5720422AB4}" presName="bgRect" presStyleLbl="alignNode1" presStyleIdx="1" presStyleCnt="3"/>
      <dgm:spPr/>
      <dgm:t>
        <a:bodyPr/>
        <a:lstStyle/>
        <a:p>
          <a:endParaRPr lang="en-US"/>
        </a:p>
      </dgm:t>
    </dgm:pt>
    <dgm:pt modelId="{EA10E248-0168-4639-8C09-18086A9008DC}" type="pres">
      <dgm:prSet presAssocID="{9ACE5761-F87D-49DC-B711-AB58FF5A397F}" presName="sibTransNodeRect" presStyleLbl="align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ECD769-99C7-4DAF-B83C-A0815BC68AA3}" type="pres">
      <dgm:prSet presAssocID="{BF412DC1-95AF-4370-8326-2F5720422AB4}" presName="nodeRect" presStyleLbl="align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C4D43C-CE5E-4714-BB3A-29FAA18230EF}" type="pres">
      <dgm:prSet presAssocID="{9ACE5761-F87D-49DC-B711-AB58FF5A397F}" presName="sibTrans" presStyleCnt="0"/>
      <dgm:spPr/>
    </dgm:pt>
    <dgm:pt modelId="{98FAED50-CD40-4483-A520-952FDF96D896}" type="pres">
      <dgm:prSet presAssocID="{F18B4EE3-2A45-4F35-B4D3-054023A2EB8A}" presName="compositeNode" presStyleCnt="0">
        <dgm:presLayoutVars>
          <dgm:bulletEnabled val="1"/>
        </dgm:presLayoutVars>
      </dgm:prSet>
      <dgm:spPr/>
    </dgm:pt>
    <dgm:pt modelId="{14EFE57E-CD9D-41BA-8297-3618E3E89013}" type="pres">
      <dgm:prSet presAssocID="{F18B4EE3-2A45-4F35-B4D3-054023A2EB8A}" presName="bgRect" presStyleLbl="alignNode1" presStyleIdx="2" presStyleCnt="3"/>
      <dgm:spPr/>
      <dgm:t>
        <a:bodyPr/>
        <a:lstStyle/>
        <a:p>
          <a:endParaRPr lang="en-US"/>
        </a:p>
      </dgm:t>
    </dgm:pt>
    <dgm:pt modelId="{8275FE0F-CFB1-4788-9B5E-7B8A0EC57C77}" type="pres">
      <dgm:prSet presAssocID="{491A9B3E-2CE5-4F91-8578-CEEC120F9B78}" presName="sibTransNodeRect" presStyleLbl="align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D0C1F2-3E6D-4A4F-982C-140E32E0FD09}" type="pres">
      <dgm:prSet presAssocID="{F18B4EE3-2A45-4F35-B4D3-054023A2EB8A}" presName="nodeRect" presStyleLbl="align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6DB3E12-5693-4899-AD86-F8BDB56B9A4A}" srcId="{46B0BC3F-D07D-44CA-904C-BEBC25998026}" destId="{BF412DC1-95AF-4370-8326-2F5720422AB4}" srcOrd="1" destOrd="0" parTransId="{7726A109-59B3-4074-A356-6E934AE369BB}" sibTransId="{9ACE5761-F87D-49DC-B711-AB58FF5A397F}"/>
    <dgm:cxn modelId="{5B07C412-B4F1-463C-86C7-ABDD5099CD61}" type="presOf" srcId="{491A9B3E-2CE5-4F91-8578-CEEC120F9B78}" destId="{8275FE0F-CFB1-4788-9B5E-7B8A0EC57C77}" srcOrd="0" destOrd="0" presId="urn:microsoft.com/office/officeart/2016/7/layout/LinearBlockProcessNumbered"/>
    <dgm:cxn modelId="{8D0A9815-7575-4B85-B293-C7F39790134E}" type="presOf" srcId="{46B0BC3F-D07D-44CA-904C-BEBC25998026}" destId="{CBEA8E21-457C-4653-8CDF-D0B4D10C8BCA}" srcOrd="0" destOrd="0" presId="urn:microsoft.com/office/officeart/2016/7/layout/LinearBlockProcessNumbered"/>
    <dgm:cxn modelId="{9AB0A80B-1AF4-4164-B6B0-93853635CEE8}" type="presOf" srcId="{9ACE5761-F87D-49DC-B711-AB58FF5A397F}" destId="{EA10E248-0168-4639-8C09-18086A9008DC}" srcOrd="0" destOrd="0" presId="urn:microsoft.com/office/officeart/2016/7/layout/LinearBlockProcessNumbered"/>
    <dgm:cxn modelId="{DB7784D7-32C3-4D5F-873E-4C5D179382F1}" type="presOf" srcId="{67CD49CF-0A4E-4149-BC6A-86949E6A056A}" destId="{7A610D66-9960-4EDF-8319-B0A841BA4081}" srcOrd="0" destOrd="0" presId="urn:microsoft.com/office/officeart/2016/7/layout/LinearBlockProcessNumbered"/>
    <dgm:cxn modelId="{D4E3CF87-852F-4E4A-9083-F8080A6848C5}" type="presOf" srcId="{A8488D65-9B06-4B08-BC65-DD5346B292EE}" destId="{103C8C5F-DAE3-4845-8AB3-2530020C6B04}" srcOrd="0" destOrd="0" presId="urn:microsoft.com/office/officeart/2016/7/layout/LinearBlockProcessNumbered"/>
    <dgm:cxn modelId="{9684422F-671D-457B-B283-A08EA223BF45}" type="presOf" srcId="{F18B4EE3-2A45-4F35-B4D3-054023A2EB8A}" destId="{14EFE57E-CD9D-41BA-8297-3618E3E89013}" srcOrd="0" destOrd="0" presId="urn:microsoft.com/office/officeart/2016/7/layout/LinearBlockProcessNumbered"/>
    <dgm:cxn modelId="{359ED4A0-F834-47BD-B23E-035AC4F1F801}" type="presOf" srcId="{67CD49CF-0A4E-4149-BC6A-86949E6A056A}" destId="{AD320547-DDE1-488C-8C7F-634E7E470517}" srcOrd="1" destOrd="0" presId="urn:microsoft.com/office/officeart/2016/7/layout/LinearBlockProcessNumbered"/>
    <dgm:cxn modelId="{5EA1183A-E4C6-4CDC-B1D0-ABB9ABFE185E}" srcId="{46B0BC3F-D07D-44CA-904C-BEBC25998026}" destId="{F18B4EE3-2A45-4F35-B4D3-054023A2EB8A}" srcOrd="2" destOrd="0" parTransId="{842D9145-7E45-4BD3-844C-A0B470C5F7F1}" sibTransId="{491A9B3E-2CE5-4F91-8578-CEEC120F9B78}"/>
    <dgm:cxn modelId="{80545E5C-358B-43F1-B2B9-0802A6020879}" type="presOf" srcId="{BF412DC1-95AF-4370-8326-2F5720422AB4}" destId="{D84AD2EC-62A3-482A-938E-A081FC8E6543}" srcOrd="0" destOrd="0" presId="urn:microsoft.com/office/officeart/2016/7/layout/LinearBlockProcessNumbered"/>
    <dgm:cxn modelId="{884EF8EB-5E20-42DC-8006-5E7EC5E06249}" type="presOf" srcId="{BF412DC1-95AF-4370-8326-2F5720422AB4}" destId="{D5ECD769-99C7-4DAF-B83C-A0815BC68AA3}" srcOrd="1" destOrd="0" presId="urn:microsoft.com/office/officeart/2016/7/layout/LinearBlockProcessNumbered"/>
    <dgm:cxn modelId="{5680A39A-920B-4365-80F2-83C52929D876}" srcId="{46B0BC3F-D07D-44CA-904C-BEBC25998026}" destId="{67CD49CF-0A4E-4149-BC6A-86949E6A056A}" srcOrd="0" destOrd="0" parTransId="{673EDA48-8C2A-405A-8187-E6A983B02E86}" sibTransId="{A8488D65-9B06-4B08-BC65-DD5346B292EE}"/>
    <dgm:cxn modelId="{85B9C571-015A-4032-B538-60513FA2F1D7}" type="presOf" srcId="{F18B4EE3-2A45-4F35-B4D3-054023A2EB8A}" destId="{15D0C1F2-3E6D-4A4F-982C-140E32E0FD09}" srcOrd="1" destOrd="0" presId="urn:microsoft.com/office/officeart/2016/7/layout/LinearBlockProcessNumbered"/>
    <dgm:cxn modelId="{BE04C43E-03EA-4962-B0F9-01F914B045C5}" type="presParOf" srcId="{CBEA8E21-457C-4653-8CDF-D0B4D10C8BCA}" destId="{269D1268-9274-434C-82C6-541BB3AB6986}" srcOrd="0" destOrd="0" presId="urn:microsoft.com/office/officeart/2016/7/layout/LinearBlockProcessNumbered"/>
    <dgm:cxn modelId="{C4C66DF6-73ED-4064-AAB2-98D029901831}" type="presParOf" srcId="{269D1268-9274-434C-82C6-541BB3AB6986}" destId="{7A610D66-9960-4EDF-8319-B0A841BA4081}" srcOrd="0" destOrd="0" presId="urn:microsoft.com/office/officeart/2016/7/layout/LinearBlockProcessNumbered"/>
    <dgm:cxn modelId="{8F64E16E-615F-492D-AB42-C73F9C49E1C0}" type="presParOf" srcId="{269D1268-9274-434C-82C6-541BB3AB6986}" destId="{103C8C5F-DAE3-4845-8AB3-2530020C6B04}" srcOrd="1" destOrd="0" presId="urn:microsoft.com/office/officeart/2016/7/layout/LinearBlockProcessNumbered"/>
    <dgm:cxn modelId="{ECBC9935-E43F-48CA-83B2-601DE3B2A40C}" type="presParOf" srcId="{269D1268-9274-434C-82C6-541BB3AB6986}" destId="{AD320547-DDE1-488C-8C7F-634E7E470517}" srcOrd="2" destOrd="0" presId="urn:microsoft.com/office/officeart/2016/7/layout/LinearBlockProcessNumbered"/>
    <dgm:cxn modelId="{45C598D5-2F27-486D-ADE3-861574E84FD8}" type="presParOf" srcId="{CBEA8E21-457C-4653-8CDF-D0B4D10C8BCA}" destId="{3CEDBCA3-F689-4EE0-948A-C1AC2B222169}" srcOrd="1" destOrd="0" presId="urn:microsoft.com/office/officeart/2016/7/layout/LinearBlockProcessNumbered"/>
    <dgm:cxn modelId="{AF5A0EA2-A22A-49F8-8A4C-5C712F65D286}" type="presParOf" srcId="{CBEA8E21-457C-4653-8CDF-D0B4D10C8BCA}" destId="{CC2236DC-E493-4E09-96F3-AC6097829E65}" srcOrd="2" destOrd="0" presId="urn:microsoft.com/office/officeart/2016/7/layout/LinearBlockProcessNumbered"/>
    <dgm:cxn modelId="{AAE447D1-D240-40F7-9A68-14190BD0406E}" type="presParOf" srcId="{CC2236DC-E493-4E09-96F3-AC6097829E65}" destId="{D84AD2EC-62A3-482A-938E-A081FC8E6543}" srcOrd="0" destOrd="0" presId="urn:microsoft.com/office/officeart/2016/7/layout/LinearBlockProcessNumbered"/>
    <dgm:cxn modelId="{A5F6B4EA-96A8-4CAF-A59D-FAE3C954CED4}" type="presParOf" srcId="{CC2236DC-E493-4E09-96F3-AC6097829E65}" destId="{EA10E248-0168-4639-8C09-18086A9008DC}" srcOrd="1" destOrd="0" presId="urn:microsoft.com/office/officeart/2016/7/layout/LinearBlockProcessNumbered"/>
    <dgm:cxn modelId="{3EF85E3B-2239-4040-B4D3-B9C8C9237793}" type="presParOf" srcId="{CC2236DC-E493-4E09-96F3-AC6097829E65}" destId="{D5ECD769-99C7-4DAF-B83C-A0815BC68AA3}" srcOrd="2" destOrd="0" presId="urn:microsoft.com/office/officeart/2016/7/layout/LinearBlockProcessNumbered"/>
    <dgm:cxn modelId="{947EEF3D-95FA-45D6-9874-E787EE9216C6}" type="presParOf" srcId="{CBEA8E21-457C-4653-8CDF-D0B4D10C8BCA}" destId="{F2C4D43C-CE5E-4714-BB3A-29FAA18230EF}" srcOrd="3" destOrd="0" presId="urn:microsoft.com/office/officeart/2016/7/layout/LinearBlockProcessNumbered"/>
    <dgm:cxn modelId="{BCF741D5-CC6B-45D5-AD13-56BD290CE5BC}" type="presParOf" srcId="{CBEA8E21-457C-4653-8CDF-D0B4D10C8BCA}" destId="{98FAED50-CD40-4483-A520-952FDF96D896}" srcOrd="4" destOrd="0" presId="urn:microsoft.com/office/officeart/2016/7/layout/LinearBlockProcessNumbered"/>
    <dgm:cxn modelId="{53EC3A68-0AFE-493E-B0F1-F5AC94225E64}" type="presParOf" srcId="{98FAED50-CD40-4483-A520-952FDF96D896}" destId="{14EFE57E-CD9D-41BA-8297-3618E3E89013}" srcOrd="0" destOrd="0" presId="urn:microsoft.com/office/officeart/2016/7/layout/LinearBlockProcessNumbered"/>
    <dgm:cxn modelId="{495C231D-3D07-446D-AFC3-FFF339BE8FAF}" type="presParOf" srcId="{98FAED50-CD40-4483-A520-952FDF96D896}" destId="{8275FE0F-CFB1-4788-9B5E-7B8A0EC57C77}" srcOrd="1" destOrd="0" presId="urn:microsoft.com/office/officeart/2016/7/layout/LinearBlockProcessNumbered"/>
    <dgm:cxn modelId="{488E96C8-C599-4D25-B995-CB5641D72366}" type="presParOf" srcId="{98FAED50-CD40-4483-A520-952FDF96D896}" destId="{15D0C1F2-3E6D-4A4F-982C-140E32E0FD09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42F3FA-1181-48B1-8A31-969E9B6E6BB0}">
      <dsp:nvSpPr>
        <dsp:cNvPr id="0" name=""/>
        <dsp:cNvSpPr/>
      </dsp:nvSpPr>
      <dsp:spPr>
        <a:xfrm rot="5400000">
          <a:off x="5474375" y="-2125300"/>
          <a:ext cx="1494983" cy="5855875"/>
        </a:xfrm>
        <a:prstGeom prst="round2SameRect">
          <a:avLst/>
        </a:prstGeom>
        <a:solidFill>
          <a:schemeClr val="bg1">
            <a:alpha val="90000"/>
          </a:schemeClr>
        </a:solidFill>
        <a:ln w="158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GB" sz="6500" kern="1200"/>
        </a:p>
      </dsp:txBody>
      <dsp:txXfrm rot="-5400000">
        <a:off x="3293930" y="128124"/>
        <a:ext cx="5782896" cy="1349025"/>
      </dsp:txXfrm>
    </dsp:sp>
    <dsp:sp modelId="{B54C7B36-EB8F-47B4-BD1E-10EC1BD7B8D8}">
      <dsp:nvSpPr>
        <dsp:cNvPr id="0" name=""/>
        <dsp:cNvSpPr/>
      </dsp:nvSpPr>
      <dsp:spPr>
        <a:xfrm>
          <a:off x="0" y="0"/>
          <a:ext cx="3293929" cy="1598625"/>
        </a:xfrm>
        <a:prstGeom prst="roundRect">
          <a:avLst/>
        </a:prstGeom>
        <a:solidFill>
          <a:schemeClr val="bg1"/>
        </a:solidFill>
        <a:ln w="158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100" b="1" kern="1200" dirty="0">
              <a:solidFill>
                <a:schemeClr val="accent5">
                  <a:lumMod val="75000"/>
                </a:schemeClr>
              </a:solidFill>
              <a:latin typeface="Twinkl Cursive Unlooped" panose="02000000000000000000" pitchFamily="2" charset="0"/>
            </a:rPr>
            <a:t>I think...</a:t>
          </a:r>
        </a:p>
      </dsp:txBody>
      <dsp:txXfrm>
        <a:off x="78038" y="78038"/>
        <a:ext cx="3137853" cy="1442549"/>
      </dsp:txXfrm>
    </dsp:sp>
    <dsp:sp modelId="{F4B906F0-B425-4B5E-B42D-300406BE0BE9}">
      <dsp:nvSpPr>
        <dsp:cNvPr id="0" name=""/>
        <dsp:cNvSpPr/>
      </dsp:nvSpPr>
      <dsp:spPr>
        <a:xfrm rot="5400000">
          <a:off x="5456266" y="-446743"/>
          <a:ext cx="1531202" cy="5855875"/>
        </a:xfrm>
        <a:prstGeom prst="round2SameRect">
          <a:avLst/>
        </a:prstGeom>
        <a:solidFill>
          <a:schemeClr val="bg1">
            <a:alpha val="90000"/>
          </a:schemeClr>
        </a:solidFill>
        <a:ln w="158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GB" sz="6500" kern="1200"/>
        </a:p>
      </dsp:txBody>
      <dsp:txXfrm rot="-5400000">
        <a:off x="3293930" y="1790340"/>
        <a:ext cx="5781128" cy="1381708"/>
      </dsp:txXfrm>
    </dsp:sp>
    <dsp:sp modelId="{B5E9EE21-9F0C-4BA1-9229-66A40A8E021F}">
      <dsp:nvSpPr>
        <dsp:cNvPr id="0" name=""/>
        <dsp:cNvSpPr/>
      </dsp:nvSpPr>
      <dsp:spPr>
        <a:xfrm>
          <a:off x="0" y="1681880"/>
          <a:ext cx="3293929" cy="1598625"/>
        </a:xfrm>
        <a:prstGeom prst="roundRect">
          <a:avLst/>
        </a:prstGeom>
        <a:solidFill>
          <a:schemeClr val="bg1"/>
        </a:solidFill>
        <a:ln w="158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100" b="1" kern="1200" dirty="0">
              <a:solidFill>
                <a:schemeClr val="accent5">
                  <a:lumMod val="75000"/>
                </a:schemeClr>
              </a:solidFill>
              <a:latin typeface="Twinkl Cursive Unlooped" panose="02000000000000000000" pitchFamily="2" charset="0"/>
            </a:rPr>
            <a:t>My partner thinks...</a:t>
          </a:r>
        </a:p>
      </dsp:txBody>
      <dsp:txXfrm>
        <a:off x="78038" y="1759918"/>
        <a:ext cx="3137853" cy="1442549"/>
      </dsp:txXfrm>
    </dsp:sp>
    <dsp:sp modelId="{CD07B6A0-6D1A-45E7-BA88-64C5F8174558}">
      <dsp:nvSpPr>
        <dsp:cNvPr id="0" name=""/>
        <dsp:cNvSpPr/>
      </dsp:nvSpPr>
      <dsp:spPr>
        <a:xfrm rot="5400000">
          <a:off x="5423628" y="1231813"/>
          <a:ext cx="1596477" cy="5855875"/>
        </a:xfrm>
        <a:prstGeom prst="round2SameRect">
          <a:avLst/>
        </a:prstGeom>
        <a:solidFill>
          <a:schemeClr val="bg1">
            <a:alpha val="90000"/>
          </a:schemeClr>
        </a:solidFill>
        <a:ln w="158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GB" sz="6500" kern="1200"/>
        </a:p>
      </dsp:txBody>
      <dsp:txXfrm rot="-5400000">
        <a:off x="3293929" y="3439446"/>
        <a:ext cx="5777941" cy="1440609"/>
      </dsp:txXfrm>
    </dsp:sp>
    <dsp:sp modelId="{63DBB5FF-2462-4C32-9D48-34C3C710B07F}">
      <dsp:nvSpPr>
        <dsp:cNvPr id="0" name=""/>
        <dsp:cNvSpPr/>
      </dsp:nvSpPr>
      <dsp:spPr>
        <a:xfrm>
          <a:off x="0" y="3360438"/>
          <a:ext cx="3293929" cy="1598625"/>
        </a:xfrm>
        <a:prstGeom prst="roundRect">
          <a:avLst/>
        </a:prstGeom>
        <a:solidFill>
          <a:schemeClr val="bg1"/>
        </a:solidFill>
        <a:ln w="158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100" b="1" kern="1200" dirty="0">
              <a:solidFill>
                <a:schemeClr val="accent5">
                  <a:lumMod val="75000"/>
                </a:schemeClr>
              </a:solidFill>
              <a:latin typeface="Twinkl Cursive Unlooped" panose="02000000000000000000" pitchFamily="2" charset="0"/>
            </a:rPr>
            <a:t>My table thinks...</a:t>
          </a:r>
        </a:p>
      </dsp:txBody>
      <dsp:txXfrm>
        <a:off x="78038" y="3438476"/>
        <a:ext cx="3137853" cy="1442549"/>
      </dsp:txXfrm>
    </dsp:sp>
    <dsp:sp modelId="{DA68FF44-1FB3-4704-8444-BDA7B8B48E07}">
      <dsp:nvSpPr>
        <dsp:cNvPr id="0" name=""/>
        <dsp:cNvSpPr/>
      </dsp:nvSpPr>
      <dsp:spPr>
        <a:xfrm rot="5400000">
          <a:off x="5478077" y="2910370"/>
          <a:ext cx="1487578" cy="5855875"/>
        </a:xfrm>
        <a:prstGeom prst="round2SameRect">
          <a:avLst/>
        </a:prstGeom>
        <a:solidFill>
          <a:schemeClr val="bg1">
            <a:alpha val="90000"/>
          </a:schemeClr>
        </a:solidFill>
        <a:ln w="15875" cap="flat" cmpd="sng" algn="ctr">
          <a:solidFill>
            <a:schemeClr val="tx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GB" sz="6500" kern="1200"/>
        </a:p>
      </dsp:txBody>
      <dsp:txXfrm rot="-5400000">
        <a:off x="3293929" y="5167136"/>
        <a:ext cx="5783257" cy="1342342"/>
      </dsp:txXfrm>
    </dsp:sp>
    <dsp:sp modelId="{BCDFFA31-2BEE-4901-B2C6-B6E29B0435DE}">
      <dsp:nvSpPr>
        <dsp:cNvPr id="0" name=""/>
        <dsp:cNvSpPr/>
      </dsp:nvSpPr>
      <dsp:spPr>
        <a:xfrm>
          <a:off x="52234" y="5042319"/>
          <a:ext cx="3293929" cy="1598625"/>
        </a:xfrm>
        <a:prstGeom prst="roundRect">
          <a:avLst/>
        </a:prstGeom>
        <a:solidFill>
          <a:schemeClr val="bg1"/>
        </a:solidFill>
        <a:ln w="158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100" b="1" kern="1200" dirty="0">
              <a:solidFill>
                <a:schemeClr val="accent5">
                  <a:lumMod val="75000"/>
                </a:schemeClr>
              </a:solidFill>
              <a:latin typeface="Twinkl Cursive Unlooped" panose="02000000000000000000" pitchFamily="2" charset="0"/>
            </a:rPr>
            <a:t>Someone who disagrees thinks...</a:t>
          </a:r>
        </a:p>
      </dsp:txBody>
      <dsp:txXfrm>
        <a:off x="130272" y="5120357"/>
        <a:ext cx="3137853" cy="14425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42F3FA-1181-48B1-8A31-969E9B6E6BB0}">
      <dsp:nvSpPr>
        <dsp:cNvPr id="0" name=""/>
        <dsp:cNvSpPr/>
      </dsp:nvSpPr>
      <dsp:spPr>
        <a:xfrm rot="5400000">
          <a:off x="5474375" y="-2125300"/>
          <a:ext cx="1494983" cy="5855875"/>
        </a:xfrm>
        <a:prstGeom prst="round2SameRect">
          <a:avLst/>
        </a:prstGeom>
        <a:solidFill>
          <a:schemeClr val="bg1">
            <a:alpha val="90000"/>
          </a:schemeClr>
        </a:solidFill>
        <a:ln w="158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GB" sz="6500" kern="1200"/>
        </a:p>
      </dsp:txBody>
      <dsp:txXfrm rot="-5400000">
        <a:off x="3293930" y="128124"/>
        <a:ext cx="5782896" cy="1349025"/>
      </dsp:txXfrm>
    </dsp:sp>
    <dsp:sp modelId="{B54C7B36-EB8F-47B4-BD1E-10EC1BD7B8D8}">
      <dsp:nvSpPr>
        <dsp:cNvPr id="0" name=""/>
        <dsp:cNvSpPr/>
      </dsp:nvSpPr>
      <dsp:spPr>
        <a:xfrm>
          <a:off x="0" y="0"/>
          <a:ext cx="3293929" cy="1598625"/>
        </a:xfrm>
        <a:prstGeom prst="roundRect">
          <a:avLst/>
        </a:prstGeom>
        <a:solidFill>
          <a:schemeClr val="bg1"/>
        </a:solidFill>
        <a:ln w="158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100" b="1" kern="1200" dirty="0">
              <a:solidFill>
                <a:schemeClr val="accent5">
                  <a:lumMod val="75000"/>
                </a:schemeClr>
              </a:solidFill>
              <a:latin typeface="Twinkl Cursive Unlooped" panose="02000000000000000000" pitchFamily="2" charset="0"/>
            </a:rPr>
            <a:t>I think...</a:t>
          </a:r>
        </a:p>
      </dsp:txBody>
      <dsp:txXfrm>
        <a:off x="78038" y="78038"/>
        <a:ext cx="3137853" cy="1442549"/>
      </dsp:txXfrm>
    </dsp:sp>
    <dsp:sp modelId="{F4B906F0-B425-4B5E-B42D-300406BE0BE9}">
      <dsp:nvSpPr>
        <dsp:cNvPr id="0" name=""/>
        <dsp:cNvSpPr/>
      </dsp:nvSpPr>
      <dsp:spPr>
        <a:xfrm rot="5400000">
          <a:off x="5456266" y="-446743"/>
          <a:ext cx="1531202" cy="5855875"/>
        </a:xfrm>
        <a:prstGeom prst="round2SameRect">
          <a:avLst/>
        </a:prstGeom>
        <a:solidFill>
          <a:schemeClr val="bg1">
            <a:alpha val="90000"/>
          </a:schemeClr>
        </a:solidFill>
        <a:ln w="158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GB" sz="6500" kern="1200"/>
        </a:p>
      </dsp:txBody>
      <dsp:txXfrm rot="-5400000">
        <a:off x="3293930" y="1790340"/>
        <a:ext cx="5781128" cy="1381708"/>
      </dsp:txXfrm>
    </dsp:sp>
    <dsp:sp modelId="{B5E9EE21-9F0C-4BA1-9229-66A40A8E021F}">
      <dsp:nvSpPr>
        <dsp:cNvPr id="0" name=""/>
        <dsp:cNvSpPr/>
      </dsp:nvSpPr>
      <dsp:spPr>
        <a:xfrm>
          <a:off x="0" y="1681880"/>
          <a:ext cx="3293929" cy="1598625"/>
        </a:xfrm>
        <a:prstGeom prst="roundRect">
          <a:avLst/>
        </a:prstGeom>
        <a:solidFill>
          <a:schemeClr val="bg1"/>
        </a:solidFill>
        <a:ln w="158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100" b="1" kern="1200" dirty="0">
              <a:solidFill>
                <a:schemeClr val="accent5">
                  <a:lumMod val="75000"/>
                </a:schemeClr>
              </a:solidFill>
              <a:latin typeface="Twinkl Cursive Unlooped" panose="02000000000000000000" pitchFamily="2" charset="0"/>
            </a:rPr>
            <a:t>My partner thinks...</a:t>
          </a:r>
        </a:p>
      </dsp:txBody>
      <dsp:txXfrm>
        <a:off x="78038" y="1759918"/>
        <a:ext cx="3137853" cy="1442549"/>
      </dsp:txXfrm>
    </dsp:sp>
    <dsp:sp modelId="{CD07B6A0-6D1A-45E7-BA88-64C5F8174558}">
      <dsp:nvSpPr>
        <dsp:cNvPr id="0" name=""/>
        <dsp:cNvSpPr/>
      </dsp:nvSpPr>
      <dsp:spPr>
        <a:xfrm rot="5400000">
          <a:off x="5423628" y="1231813"/>
          <a:ext cx="1596477" cy="5855875"/>
        </a:xfrm>
        <a:prstGeom prst="round2SameRect">
          <a:avLst/>
        </a:prstGeom>
        <a:solidFill>
          <a:schemeClr val="bg1">
            <a:alpha val="90000"/>
          </a:schemeClr>
        </a:solidFill>
        <a:ln w="158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GB" sz="6500" kern="1200"/>
        </a:p>
      </dsp:txBody>
      <dsp:txXfrm rot="-5400000">
        <a:off x="3293929" y="3439446"/>
        <a:ext cx="5777941" cy="1440609"/>
      </dsp:txXfrm>
    </dsp:sp>
    <dsp:sp modelId="{63DBB5FF-2462-4C32-9D48-34C3C710B07F}">
      <dsp:nvSpPr>
        <dsp:cNvPr id="0" name=""/>
        <dsp:cNvSpPr/>
      </dsp:nvSpPr>
      <dsp:spPr>
        <a:xfrm>
          <a:off x="0" y="3360438"/>
          <a:ext cx="3293929" cy="1598625"/>
        </a:xfrm>
        <a:prstGeom prst="roundRect">
          <a:avLst/>
        </a:prstGeom>
        <a:solidFill>
          <a:schemeClr val="bg1"/>
        </a:solidFill>
        <a:ln w="158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100" b="1" kern="1200" dirty="0">
              <a:solidFill>
                <a:schemeClr val="accent5">
                  <a:lumMod val="75000"/>
                </a:schemeClr>
              </a:solidFill>
              <a:latin typeface="Twinkl Cursive Unlooped" panose="02000000000000000000" pitchFamily="2" charset="0"/>
            </a:rPr>
            <a:t>My table thinks...</a:t>
          </a:r>
        </a:p>
      </dsp:txBody>
      <dsp:txXfrm>
        <a:off x="78038" y="3438476"/>
        <a:ext cx="3137853" cy="1442549"/>
      </dsp:txXfrm>
    </dsp:sp>
    <dsp:sp modelId="{DA68FF44-1FB3-4704-8444-BDA7B8B48E07}">
      <dsp:nvSpPr>
        <dsp:cNvPr id="0" name=""/>
        <dsp:cNvSpPr/>
      </dsp:nvSpPr>
      <dsp:spPr>
        <a:xfrm rot="5400000">
          <a:off x="5478077" y="2910370"/>
          <a:ext cx="1487578" cy="5855875"/>
        </a:xfrm>
        <a:prstGeom prst="round2SameRect">
          <a:avLst/>
        </a:prstGeom>
        <a:solidFill>
          <a:schemeClr val="bg1">
            <a:alpha val="90000"/>
          </a:schemeClr>
        </a:solidFill>
        <a:ln w="15875" cap="flat" cmpd="sng" algn="ctr">
          <a:solidFill>
            <a:schemeClr val="tx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GB" sz="6500" kern="1200"/>
        </a:p>
      </dsp:txBody>
      <dsp:txXfrm rot="-5400000">
        <a:off x="3293929" y="5167136"/>
        <a:ext cx="5783257" cy="1342342"/>
      </dsp:txXfrm>
    </dsp:sp>
    <dsp:sp modelId="{BCDFFA31-2BEE-4901-B2C6-B6E29B0435DE}">
      <dsp:nvSpPr>
        <dsp:cNvPr id="0" name=""/>
        <dsp:cNvSpPr/>
      </dsp:nvSpPr>
      <dsp:spPr>
        <a:xfrm>
          <a:off x="52234" y="5042319"/>
          <a:ext cx="3293929" cy="1598625"/>
        </a:xfrm>
        <a:prstGeom prst="roundRect">
          <a:avLst/>
        </a:prstGeom>
        <a:solidFill>
          <a:schemeClr val="bg1"/>
        </a:solidFill>
        <a:ln w="158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100" b="1" kern="1200" dirty="0">
              <a:solidFill>
                <a:schemeClr val="accent5">
                  <a:lumMod val="75000"/>
                </a:schemeClr>
              </a:solidFill>
              <a:latin typeface="Twinkl Cursive Unlooped" panose="02000000000000000000" pitchFamily="2" charset="0"/>
            </a:rPr>
            <a:t>Someone who disagrees thinks...</a:t>
          </a:r>
        </a:p>
      </dsp:txBody>
      <dsp:txXfrm>
        <a:off x="130272" y="5120357"/>
        <a:ext cx="3137853" cy="14425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610D66-9960-4EDF-8319-B0A841BA4081}">
      <dsp:nvSpPr>
        <dsp:cNvPr id="0" name=""/>
        <dsp:cNvSpPr/>
      </dsp:nvSpPr>
      <dsp:spPr>
        <a:xfrm>
          <a:off x="750" y="0"/>
          <a:ext cx="3037879" cy="308271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0075" tIns="0" rIns="300075" bIns="33020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2600" kern="1200" dirty="0"/>
            <a:t>Lorem ipsum dolor sit amet magna sed </a:t>
          </a:r>
        </a:p>
      </dsp:txBody>
      <dsp:txXfrm>
        <a:off x="750" y="1233084"/>
        <a:ext cx="3037879" cy="1849626"/>
      </dsp:txXfrm>
    </dsp:sp>
    <dsp:sp modelId="{103C8C5F-DAE3-4845-8AB3-2530020C6B04}">
      <dsp:nvSpPr>
        <dsp:cNvPr id="0" name=""/>
        <dsp:cNvSpPr/>
      </dsp:nvSpPr>
      <dsp:spPr>
        <a:xfrm>
          <a:off x="750" y="0"/>
          <a:ext cx="3037879" cy="1233084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0075" tIns="165100" rIns="300075" bIns="165100" numCol="1" spcCol="1270" anchor="ctr" anchorCtr="0">
          <a:noAutofit/>
        </a:bodyPr>
        <a:lstStyle/>
        <a:p>
          <a:pPr lvl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600" kern="1200" dirty="0"/>
            <a:t>01</a:t>
          </a:r>
        </a:p>
      </dsp:txBody>
      <dsp:txXfrm>
        <a:off x="750" y="0"/>
        <a:ext cx="3037879" cy="1233084"/>
      </dsp:txXfrm>
    </dsp:sp>
    <dsp:sp modelId="{D84AD2EC-62A3-482A-938E-A081FC8E6543}">
      <dsp:nvSpPr>
        <dsp:cNvPr id="0" name=""/>
        <dsp:cNvSpPr/>
      </dsp:nvSpPr>
      <dsp:spPr>
        <a:xfrm>
          <a:off x="3281660" y="0"/>
          <a:ext cx="3037879" cy="3082711"/>
        </a:xfrm>
        <a:prstGeom prst="rect">
          <a:avLst/>
        </a:prstGeom>
        <a:solidFill>
          <a:schemeClr val="accent4">
            <a:hueOff val="667507"/>
            <a:satOff val="8922"/>
            <a:lumOff val="4314"/>
            <a:alphaOff val="0"/>
          </a:schemeClr>
        </a:solidFill>
        <a:ln w="15875" cap="flat" cmpd="sng" algn="ctr">
          <a:solidFill>
            <a:schemeClr val="accent4">
              <a:hueOff val="667507"/>
              <a:satOff val="8922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0075" tIns="0" rIns="300075" bIns="33020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2600" kern="1200" dirty="0"/>
            <a:t>Lorem ipsum dolor sit amet</a:t>
          </a:r>
        </a:p>
      </dsp:txBody>
      <dsp:txXfrm>
        <a:off x="3281660" y="1233084"/>
        <a:ext cx="3037879" cy="1849626"/>
      </dsp:txXfrm>
    </dsp:sp>
    <dsp:sp modelId="{EA10E248-0168-4639-8C09-18086A9008DC}">
      <dsp:nvSpPr>
        <dsp:cNvPr id="0" name=""/>
        <dsp:cNvSpPr/>
      </dsp:nvSpPr>
      <dsp:spPr>
        <a:xfrm>
          <a:off x="3281660" y="0"/>
          <a:ext cx="3037879" cy="1233084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0075" tIns="165100" rIns="300075" bIns="165100" numCol="1" spcCol="1270" anchor="ctr" anchorCtr="0">
          <a:noAutofit/>
        </a:bodyPr>
        <a:lstStyle/>
        <a:p>
          <a:pPr lvl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600" kern="1200" dirty="0"/>
            <a:t>02</a:t>
          </a:r>
        </a:p>
      </dsp:txBody>
      <dsp:txXfrm>
        <a:off x="3281660" y="0"/>
        <a:ext cx="3037879" cy="1233084"/>
      </dsp:txXfrm>
    </dsp:sp>
    <dsp:sp modelId="{14EFE57E-CD9D-41BA-8297-3618E3E89013}">
      <dsp:nvSpPr>
        <dsp:cNvPr id="0" name=""/>
        <dsp:cNvSpPr/>
      </dsp:nvSpPr>
      <dsp:spPr>
        <a:xfrm>
          <a:off x="6562570" y="0"/>
          <a:ext cx="3037879" cy="3082711"/>
        </a:xfrm>
        <a:prstGeom prst="rect">
          <a:avLst/>
        </a:prstGeom>
        <a:solidFill>
          <a:schemeClr val="accent4">
            <a:hueOff val="1335015"/>
            <a:satOff val="17844"/>
            <a:lumOff val="8628"/>
            <a:alphaOff val="0"/>
          </a:schemeClr>
        </a:solidFill>
        <a:ln w="15875" cap="flat" cmpd="sng" algn="ctr">
          <a:solidFill>
            <a:schemeClr val="accent4">
              <a:hueOff val="1335015"/>
              <a:satOff val="17844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0075" tIns="0" rIns="300075" bIns="33020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2600" kern="1200" dirty="0"/>
            <a:t>Lorem ipsum dolor sit amet masa</a:t>
          </a:r>
        </a:p>
      </dsp:txBody>
      <dsp:txXfrm>
        <a:off x="6562570" y="1233084"/>
        <a:ext cx="3037879" cy="1849626"/>
      </dsp:txXfrm>
    </dsp:sp>
    <dsp:sp modelId="{8275FE0F-CFB1-4788-9B5E-7B8A0EC57C77}">
      <dsp:nvSpPr>
        <dsp:cNvPr id="0" name=""/>
        <dsp:cNvSpPr/>
      </dsp:nvSpPr>
      <dsp:spPr>
        <a:xfrm>
          <a:off x="6562570" y="0"/>
          <a:ext cx="3037879" cy="1233084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0075" tIns="165100" rIns="300075" bIns="165100" numCol="1" spcCol="1270" anchor="ctr" anchorCtr="0">
          <a:noAutofit/>
        </a:bodyPr>
        <a:lstStyle/>
        <a:p>
          <a:pPr lvl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600" kern="1200" dirty="0"/>
            <a:t>03</a:t>
          </a:r>
        </a:p>
      </dsp:txBody>
      <dsp:txXfrm>
        <a:off x="6562570" y="0"/>
        <a:ext cx="3037879" cy="12330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 xmlns="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D847EA-9081-43A3-8211-C31C722014ED}" type="datetimeFigureOut">
              <a:rPr lang="en-US" smtClean="0"/>
              <a:t>4/27/2024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127234-4CCC-4D44-8574-686ADA7EE3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478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7860">
              <a:defRPr/>
            </a:pPr>
            <a:fld id="{911DFB2B-508C-44AB-A03B-E4EDD9FECBB3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947860">
                <a:defRPr/>
              </a:pPr>
              <a:t>7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47124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7860">
              <a:defRPr/>
            </a:pPr>
            <a:fld id="{911DFB2B-508C-44AB-A03B-E4EDD9FECBB3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947860">
                <a:defRPr/>
              </a:pPr>
              <a:t>11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52931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A25E670C-5F98-4961-8C9F-57D63CE84659}" type="datetime1">
              <a:rPr lang="en-US" smtClean="0"/>
              <a:t>4/27/2024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41C99-057F-4FBD-845B-32D673B4DEBB}" type="datetime1">
              <a:rPr lang="en-US" smtClean="0"/>
              <a:t>4/27/2024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1F435-97A5-4A26-BB2D-43B7BA0D4E2A}" type="datetime1">
              <a:rPr lang="en-US" smtClean="0"/>
              <a:t>4/27/2024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13E38-C98F-4111-98A9-83F0DADA77A7}" type="datetime1">
              <a:rPr lang="en-US" smtClean="0"/>
              <a:t>4/27/2024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9329F-C0AA-4519-8CC8-15655E3CE069}" type="datetime1">
              <a:rPr lang="en-US" smtClean="0"/>
              <a:t>4/27/2024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0A885-74DC-4CF2-AAB3-12F04A474BD0}" type="datetime1">
              <a:rPr lang="en-US" smtClean="0"/>
              <a:t>4/27/2024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394-30EA-4FB8-A570-E6FD01E18BD5}" type="datetime1">
              <a:rPr lang="en-US" smtClean="0"/>
              <a:t>4/27/2024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6E6B1-64AF-47FF-84F1-CFD070D0246D}" type="datetime1">
              <a:rPr lang="en-US" smtClean="0"/>
              <a:t>4/27/2024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92265-CF42-467A-9B40-C103C58E7FA9}" type="datetime1">
              <a:rPr lang="en-US" smtClean="0"/>
              <a:t>4/27/2024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B5DE5-E34F-4568-A4F3-414B5E687484}" type="datetime1">
              <a:rPr lang="en-US" smtClean="0"/>
              <a:t>4/27/2024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79F7F-0577-44B4-BD0A-504FDE45910F}" type="datetime1">
              <a:rPr lang="en-US" smtClean="0"/>
              <a:t>4/27/2024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531DE-2204-4420-8EDD-B13AF617CD81}" type="datetime1">
              <a:rPr lang="en-US" smtClean="0"/>
              <a:t>4/27/2024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540B7-12B4-44C4-B128-45E241C8D123}" type="datetime1">
              <a:rPr lang="en-US" smtClean="0"/>
              <a:t>4/27/2024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EFDD-B123-4C25-A5BF-FEAEE2F07A3F}" type="datetime1">
              <a:rPr lang="en-US" smtClean="0"/>
              <a:t>4/27/2024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00D3C-0497-4FC6-8D6D-9AF5EE895CF1}" type="datetime1">
              <a:rPr lang="en-US" smtClean="0"/>
              <a:t>4/27/2024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22B1-F1F7-463E-B949-0AC9E3253AA7}" type="datetime1">
              <a:rPr lang="en-US" smtClean="0"/>
              <a:t>4/27/2024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9C5D6-5912-49F2-84D6-8E719EAC93E6}" type="datetime1">
              <a:rPr lang="en-US" smtClean="0"/>
              <a:t>4/27/2024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B753C87-E0CE-4BBA-8ADC-04D27885436A}" type="datetime1">
              <a:rPr lang="en-US" smtClean="0"/>
              <a:t>4/27/2024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hyperlink" Target="https://www.youtube.com/watch?v=PPsWHNa84Tc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K3QkZsKLU2o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results?sp=mAEB&amp;search_query=miracle+maker+thomas4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lose up of wood grain">
            <a:extLst>
              <a:ext uri="{FF2B5EF4-FFF2-40B4-BE49-F238E27FC236}">
                <a16:creationId xmlns:a16="http://schemas.microsoft.com/office/drawing/2014/main" id="{B804D254-4D14-4A2A-BA9F-3506BBEE4A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558" b="71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9D262D4-AE8B-4620-949A-609FC366FC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2616" y="1411015"/>
            <a:ext cx="7808159" cy="4103960"/>
          </a:xfrm>
          <a:prstGeom prst="rect">
            <a:avLst/>
          </a:prstGeom>
          <a:blipFill dpi="0" rotWithShape="1">
            <a:blip r:embed="rId4">
              <a:alphaModFix amt="90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tile tx="0" ty="0" sx="90000" sy="100000" flip="none" algn="ctr"/>
          </a:blip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contourW="6350">
            <a:bevelT w="12700" h="0" prst="coolSlant"/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605853C-E63A-49E2-84A4-4B7DD77A562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28332" y="1540931"/>
            <a:ext cx="7543802" cy="3835401"/>
          </a:xfrm>
          <a:prstGeom prst="rect">
            <a:avLst/>
          </a:prstGeom>
          <a:noFill/>
          <a:ln w="15875"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500549F-5B68-400C-A605-BDF102BDBB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23631"/>
            <a:ext cx="12231160" cy="659658"/>
            <a:chOff x="-16934" y="3123631"/>
            <a:chExt cx="12231160" cy="659658"/>
          </a:xfrm>
        </p:grpSpPr>
        <p:sp>
          <p:nvSpPr>
            <p:cNvPr id="32" name="Rounded Rectangle 17">
              <a:extLst>
                <a:ext uri="{FF2B5EF4-FFF2-40B4-BE49-F238E27FC236}">
                  <a16:creationId xmlns:a16="http://schemas.microsoft.com/office/drawing/2014/main" id="{CE12C213-76C6-4953-849D-69BD0C0740F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430976" y="3123631"/>
              <a:ext cx="45720" cy="658368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55000"/>
              </a:schemeClr>
            </a:solidFill>
            <a:ln w="9525">
              <a:noFill/>
            </a:ln>
            <a:effectLst>
              <a:innerShdw blurRad="114300">
                <a:prstClr val="black">
                  <a:alpha val="4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5D5C439-F0A9-41AB-BF38-FB38EB00B7C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5536"/>
              <a:ext cx="2478024" cy="612648"/>
            </a:xfrm>
            <a:prstGeom prst="rect">
              <a:avLst/>
            </a:prstGeom>
          </p:spPr>
        </p:pic>
        <p:sp>
          <p:nvSpPr>
            <p:cNvPr id="34" name="Rounded Rectangle 20">
              <a:extLst>
                <a:ext uri="{FF2B5EF4-FFF2-40B4-BE49-F238E27FC236}">
                  <a16:creationId xmlns:a16="http://schemas.microsoft.com/office/drawing/2014/main" id="{CE714C63-2EB2-4CE0-8982-994E7A37AA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17803" y="3124921"/>
              <a:ext cx="45720" cy="658368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55000"/>
              </a:schemeClr>
            </a:solidFill>
            <a:ln w="9525">
              <a:noFill/>
            </a:ln>
            <a:effectLst>
              <a:innerShdw blurRad="114300">
                <a:prstClr val="black">
                  <a:alpha val="4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CE568286-7D0B-4E62-BC33-A99A0FD743D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5536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07B5B3-DDE8-49F7-B2D1-6919986D2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Cursive Unlooped" panose="02000000000000000000" pitchFamily="2" charset="0"/>
              </a:rPr>
              <a:t>The Road to Emmaus</a:t>
            </a:r>
            <a:endParaRPr lang="en-US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inkl Cursive Unlooped" panose="02000000000000000000" pitchFamily="2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E22DAF0-5C05-4D01-A6C7-2832665773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A9BAE068-68BE-4F0A-A521-B170F96E0E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>
            <a:normAutofit fontScale="70000" lnSpcReduction="20000"/>
          </a:bodyPr>
          <a:lstStyle/>
          <a:p>
            <a:r>
              <a:rPr lang="en-GB" b="1" dirty="0" smtClean="0">
                <a:hlinkClick r:id="rId6"/>
              </a:rPr>
              <a:t>Y1 </a:t>
            </a:r>
          </a:p>
          <a:p>
            <a:r>
              <a:rPr lang="en-GB" b="1" u="sng" dirty="0" smtClean="0">
                <a:hlinkClick r:id="rId6"/>
              </a:rPr>
              <a:t>https</a:t>
            </a:r>
            <a:r>
              <a:rPr lang="en-GB" b="1" u="sng" dirty="0">
                <a:hlinkClick r:id="rId6"/>
              </a:rPr>
              <a:t>://www.youtube.com/watch?v=K3QkZsKLU2o</a:t>
            </a:r>
            <a:endParaRPr lang="en-GB" dirty="0"/>
          </a:p>
          <a:p>
            <a:r>
              <a:rPr lang="en-GB" b="1" dirty="0" smtClean="0">
                <a:hlinkClick r:id="rId7"/>
              </a:rPr>
              <a:t>Y2 </a:t>
            </a:r>
          </a:p>
          <a:p>
            <a:r>
              <a:rPr lang="en-GB" b="1" u="sng" dirty="0" smtClean="0">
                <a:hlinkClick r:id="rId7"/>
              </a:rPr>
              <a:t>https</a:t>
            </a:r>
            <a:r>
              <a:rPr lang="en-GB" b="1" u="sng" dirty="0">
                <a:hlinkClick r:id="rId7"/>
              </a:rPr>
              <a:t>://www.youtube.com/watch?v=PPsWHNa84Tc</a:t>
            </a:r>
            <a:endParaRPr lang="en-GB" b="1" u="sng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907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089" y="3753394"/>
            <a:ext cx="2912208" cy="28564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0971" y="665239"/>
            <a:ext cx="6557552" cy="1303867"/>
          </a:xfrm>
        </p:spPr>
        <p:txBody>
          <a:bodyPr>
            <a:normAutofit fontScale="90000"/>
          </a:bodyPr>
          <a:lstStyle/>
          <a:p>
            <a:pPr algn="r"/>
            <a:r>
              <a:rPr lang="en-GB" b="1" dirty="0" smtClean="0">
                <a:solidFill>
                  <a:schemeClr val="accent5">
                    <a:lumMod val="75000"/>
                  </a:schemeClr>
                </a:solidFill>
                <a:latin typeface="Twinkl Cursive Unlooped" panose="02000000000000000000" pitchFamily="2" charset="0"/>
              </a:rPr>
              <a:t> What is Peter thinking?</a:t>
            </a:r>
            <a:br>
              <a:rPr lang="en-GB" b="1" dirty="0" smtClean="0">
                <a:solidFill>
                  <a:schemeClr val="accent5">
                    <a:lumMod val="75000"/>
                  </a:schemeClr>
                </a:solidFill>
                <a:latin typeface="Twinkl Cursive Unlooped" panose="02000000000000000000" pitchFamily="2" charset="0"/>
              </a:rPr>
            </a:br>
            <a:r>
              <a:rPr lang="en-GB" b="1" dirty="0" smtClean="0">
                <a:solidFill>
                  <a:srgbClr val="FFC000"/>
                </a:solidFill>
                <a:latin typeface="Twinkl Cursive Unlooped" panose="02000000000000000000" pitchFamily="2" charset="0"/>
              </a:rPr>
              <a:t>What is Thomas </a:t>
            </a:r>
            <a:r>
              <a:rPr lang="en-GB" b="1" dirty="0" err="1" smtClean="0">
                <a:solidFill>
                  <a:srgbClr val="FFC000"/>
                </a:solidFill>
                <a:latin typeface="Twinkl Cursive Unlooped" panose="02000000000000000000" pitchFamily="2" charset="0"/>
              </a:rPr>
              <a:t>sayingsaying</a:t>
            </a:r>
            <a:r>
              <a:rPr lang="en-GB" b="1" dirty="0" smtClean="0">
                <a:solidFill>
                  <a:srgbClr val="FFC000"/>
                </a:solidFill>
                <a:latin typeface="Twinkl Cursive Unlooped" panose="02000000000000000000" pitchFamily="2" charset="0"/>
              </a:rPr>
              <a:t>?</a:t>
            </a:r>
            <a:endParaRPr lang="en-GB" b="1" dirty="0">
              <a:solidFill>
                <a:srgbClr val="FFC000"/>
              </a:solidFill>
              <a:latin typeface="Twinkl Cursive Unlooped" panose="02000000000000000000" pitchFamily="2" charset="0"/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3631474" y="2634343"/>
            <a:ext cx="8194766" cy="4079966"/>
          </a:xfrm>
          <a:prstGeom prst="wedgeEllipseCallout">
            <a:avLst>
              <a:gd name="adj1" fmla="val -70011"/>
              <a:gd name="adj2" fmla="val 32269"/>
            </a:avLst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Cloud Callout 5"/>
          <p:cNvSpPr/>
          <p:nvPr/>
        </p:nvSpPr>
        <p:spPr>
          <a:xfrm>
            <a:off x="0" y="79346"/>
            <a:ext cx="6156960" cy="3518262"/>
          </a:xfrm>
          <a:prstGeom prst="cloudCallout">
            <a:avLst>
              <a:gd name="adj1" fmla="val -12549"/>
              <a:gd name="adj2" fmla="val 66612"/>
            </a:avLst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807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CDE9D-F531-4739-A47F-6A54D8EBD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" y="1116342"/>
            <a:ext cx="2818701" cy="4601183"/>
          </a:xfrm>
        </p:spPr>
        <p:txBody>
          <a:bodyPr>
            <a:normAutofit/>
          </a:bodyPr>
          <a:lstStyle/>
          <a:p>
            <a:pPr algn="ctr"/>
            <a:r>
              <a:rPr lang="en-GB" sz="2800" b="1" dirty="0">
                <a:solidFill>
                  <a:schemeClr val="accent5">
                    <a:lumMod val="75000"/>
                  </a:schemeClr>
                </a:solidFill>
                <a:latin typeface="Twinkl Cursive Unlooped" panose="02000000000000000000" pitchFamily="2" charset="0"/>
              </a:rPr>
              <a:t>What’s your opinion?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E1F2043-AABD-78B8-0B8C-3198DB2B72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0579345"/>
              </p:ext>
            </p:extLst>
          </p:nvPr>
        </p:nvGraphicFramePr>
        <p:xfrm>
          <a:off x="2838995" y="0"/>
          <a:ext cx="9149805" cy="66409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28EF86BB-D49C-2BCB-B9CE-356AF47B9E38}"/>
              </a:ext>
            </a:extLst>
          </p:cNvPr>
          <p:cNvSpPr/>
          <p:nvPr/>
        </p:nvSpPr>
        <p:spPr>
          <a:xfrm>
            <a:off x="120338" y="3994728"/>
            <a:ext cx="2718657" cy="264621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EF86BB-D49C-2BCB-B9CE-356AF47B9E38}"/>
              </a:ext>
            </a:extLst>
          </p:cNvPr>
          <p:cNvSpPr/>
          <p:nvPr/>
        </p:nvSpPr>
        <p:spPr>
          <a:xfrm>
            <a:off x="120338" y="189490"/>
            <a:ext cx="2718657" cy="264621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775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5EB8E3BF-F464-4900-8994-851061A9AD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close up of wood grain">
            <a:extLst>
              <a:ext uri="{FF2B5EF4-FFF2-40B4-BE49-F238E27FC236}">
                <a16:creationId xmlns:a16="http://schemas.microsoft.com/office/drawing/2014/main" id="{C8B62117-477A-43AB-ABAD-78558DF26C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</a:blip>
          <a:srcRect t="8558" b="71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DEE432-823B-40BB-A944-7EEAA7B3F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Title Lorem Ipsum Dolor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E0602D6-3A81-42F8-AE67-1BAAFC967C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2421466"/>
            <a:ext cx="9144000" cy="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Content Placeholder 2" descr="SmartArt graphic placeholder">
            <a:extLst>
              <a:ext uri="{FF2B5EF4-FFF2-40B4-BE49-F238E27FC236}">
                <a16:creationId xmlns:a16="http://schemas.microsoft.com/office/drawing/2014/main" id="{37B13ECE-7C9C-4FE5-8DD1-776A1AF5DA6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6748803"/>
              </p:ext>
            </p:extLst>
          </p:nvPr>
        </p:nvGraphicFramePr>
        <p:xfrm>
          <a:off x="1295400" y="2792626"/>
          <a:ext cx="9601200" cy="30827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630325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Cursive Unlooped" panose="02000000000000000000" pitchFamily="2" charset="0"/>
              </a:rPr>
              <a:t>Bible Detectives…</a:t>
            </a:r>
            <a:endParaRPr lang="en-GB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inkl Cursive Unlooped" panose="02000000000000000000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0" y="2918279"/>
            <a:ext cx="9601200" cy="259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020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6636" y="1591733"/>
            <a:ext cx="6461630" cy="1303867"/>
          </a:xfrm>
        </p:spPr>
        <p:txBody>
          <a:bodyPr>
            <a:noAutofit/>
          </a:bodyPr>
          <a:lstStyle/>
          <a:p>
            <a:r>
              <a:rPr lang="en-GB" sz="4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Cursive Unlooped" panose="02000000000000000000" pitchFamily="2" charset="0"/>
              </a:rPr>
              <a:t>The Road to </a:t>
            </a:r>
            <a:br>
              <a:rPr lang="en-GB" sz="4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Cursive Unlooped" panose="02000000000000000000" pitchFamily="2" charset="0"/>
              </a:rPr>
            </a:br>
            <a:r>
              <a:rPr lang="en-GB" sz="4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Cursive Unlooped" panose="02000000000000000000" pitchFamily="2" charset="0"/>
              </a:rPr>
              <a:t>Emmaus</a:t>
            </a:r>
            <a:br>
              <a:rPr lang="en-GB" sz="4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Cursive Unlooped" panose="02000000000000000000" pitchFamily="2" charset="0"/>
              </a:rPr>
            </a:br>
            <a:r>
              <a:rPr lang="en-GB" sz="4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Cursive Unlooped" panose="02000000000000000000" pitchFamily="2" charset="0"/>
              </a:rPr>
              <a:t> Map</a:t>
            </a:r>
            <a:endParaRPr lang="en-GB" sz="40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inkl Cursive Unlooped" panose="02000000000000000000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346" y="354194"/>
            <a:ext cx="8197321" cy="61859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838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074" t="19193" r="17302" b="41248"/>
          <a:stretch/>
        </p:blipFill>
        <p:spPr>
          <a:xfrm>
            <a:off x="357050" y="353906"/>
            <a:ext cx="11463767" cy="6043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191590" y="198009"/>
            <a:ext cx="2046514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262626"/>
            </a:solidFill>
          </a:ln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accent5">
                    <a:lumMod val="75000"/>
                  </a:schemeClr>
                </a:solidFill>
                <a:latin typeface="Twinkl Cursive Unlooped" panose="02000000000000000000" pitchFamily="2" charset="0"/>
              </a:rPr>
              <a:t>The Road to </a:t>
            </a:r>
            <a:br>
              <a:rPr lang="en-GB" sz="2400" dirty="0">
                <a:solidFill>
                  <a:schemeClr val="accent5">
                    <a:lumMod val="75000"/>
                  </a:schemeClr>
                </a:solidFill>
                <a:latin typeface="Twinkl Cursive Unlooped" panose="02000000000000000000" pitchFamily="2" charset="0"/>
              </a:rPr>
            </a:br>
            <a:r>
              <a:rPr lang="en-GB" sz="2400" dirty="0">
                <a:solidFill>
                  <a:schemeClr val="accent5">
                    <a:lumMod val="75000"/>
                  </a:schemeClr>
                </a:solidFill>
                <a:latin typeface="Twinkl Cursive Unlooped" panose="02000000000000000000" pitchFamily="2" charset="0"/>
              </a:rPr>
              <a:t>Emmaus</a:t>
            </a:r>
            <a:br>
              <a:rPr lang="en-GB" sz="2400" dirty="0">
                <a:solidFill>
                  <a:schemeClr val="accent5">
                    <a:lumMod val="75000"/>
                  </a:schemeClr>
                </a:solidFill>
                <a:latin typeface="Twinkl Cursive Unlooped" panose="02000000000000000000" pitchFamily="2" charset="0"/>
              </a:rPr>
            </a:br>
            <a:r>
              <a:rPr lang="en-GB" sz="2400" dirty="0">
                <a:solidFill>
                  <a:schemeClr val="accent5">
                    <a:lumMod val="75000"/>
                  </a:schemeClr>
                </a:solidFill>
                <a:latin typeface="Twinkl Cursive Unlooped" panose="02000000000000000000" pitchFamily="2" charset="0"/>
              </a:rPr>
              <a:t> Map</a:t>
            </a:r>
          </a:p>
        </p:txBody>
      </p:sp>
    </p:spTree>
    <p:extLst>
      <p:ext uri="{BB962C8B-B14F-4D97-AF65-F5344CB8AC3E}">
        <p14:creationId xmlns:p14="http://schemas.microsoft.com/office/powerpoint/2010/main" val="103349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10226037" cy="1303867"/>
          </a:xfrm>
        </p:spPr>
        <p:txBody>
          <a:bodyPr>
            <a:normAutofit fontScale="90000"/>
          </a:bodyPr>
          <a:lstStyle/>
          <a:p>
            <a:pPr algn="r"/>
            <a:r>
              <a:rPr lang="en-GB" b="1" dirty="0" smtClean="0">
                <a:solidFill>
                  <a:schemeClr val="accent5">
                    <a:lumMod val="75000"/>
                  </a:schemeClr>
                </a:solidFill>
                <a:latin typeface="Twinkl Cursive Unlooped" panose="02000000000000000000" pitchFamily="2" charset="0"/>
              </a:rPr>
              <a:t> What are they thinking?</a:t>
            </a:r>
            <a:br>
              <a:rPr lang="en-GB" b="1" dirty="0" smtClean="0">
                <a:solidFill>
                  <a:schemeClr val="accent5">
                    <a:lumMod val="75000"/>
                  </a:schemeClr>
                </a:solidFill>
                <a:latin typeface="Twinkl Cursive Unlooped" panose="02000000000000000000" pitchFamily="2" charset="0"/>
              </a:rPr>
            </a:br>
            <a:r>
              <a:rPr lang="en-GB" b="1" dirty="0" smtClean="0">
                <a:solidFill>
                  <a:srgbClr val="FFC000"/>
                </a:solidFill>
                <a:latin typeface="Twinkl Cursive Unlooped" panose="02000000000000000000" pitchFamily="2" charset="0"/>
              </a:rPr>
              <a:t>What are they saying?</a:t>
            </a:r>
            <a:endParaRPr lang="en-GB" b="1" dirty="0">
              <a:solidFill>
                <a:srgbClr val="FFC000"/>
              </a:solidFill>
              <a:latin typeface="Twinkl Cursive Unlooped" panose="02000000000000000000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61556" y="3757747"/>
            <a:ext cx="5606779" cy="3579714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5355771" y="2286000"/>
            <a:ext cx="6165668" cy="4323806"/>
          </a:xfrm>
          <a:prstGeom prst="wedgeEllipseCallout">
            <a:avLst>
              <a:gd name="adj1" fmla="val -76281"/>
              <a:gd name="adj2" fmla="val 26630"/>
            </a:avLst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Cloud Callout 5"/>
          <p:cNvSpPr/>
          <p:nvPr/>
        </p:nvSpPr>
        <p:spPr>
          <a:xfrm>
            <a:off x="209007" y="139337"/>
            <a:ext cx="5651862" cy="3849189"/>
          </a:xfrm>
          <a:prstGeom prst="cloudCallout">
            <a:avLst>
              <a:gd name="adj1" fmla="val -5670"/>
              <a:gd name="adj2" fmla="val 75186"/>
            </a:avLst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974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5734" y="424783"/>
            <a:ext cx="9601196" cy="1303867"/>
          </a:xfrm>
        </p:spPr>
        <p:txBody>
          <a:bodyPr/>
          <a:lstStyle/>
          <a:p>
            <a:r>
              <a:rPr lang="en-GB" b="1" dirty="0" smtClean="0">
                <a:solidFill>
                  <a:srgbClr val="C00000"/>
                </a:solidFill>
                <a:latin typeface="Twinkl Cursive Unlooped" panose="02000000000000000000" pitchFamily="2" charset="0"/>
              </a:rPr>
              <a:t>The Road to Emmaus</a:t>
            </a:r>
            <a:endParaRPr lang="en-GB" b="1" dirty="0">
              <a:solidFill>
                <a:srgbClr val="C00000"/>
              </a:solidFill>
              <a:latin typeface="Twinkl Cursive Unlooped" panose="02000000000000000000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5734" y="1463040"/>
            <a:ext cx="9947362" cy="4711338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9266463" y="709612"/>
            <a:ext cx="1906633" cy="109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43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CDE9D-F531-4739-A47F-6A54D8EBD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" y="1116342"/>
            <a:ext cx="2818701" cy="4601183"/>
          </a:xfrm>
        </p:spPr>
        <p:txBody>
          <a:bodyPr>
            <a:normAutofit/>
          </a:bodyPr>
          <a:lstStyle/>
          <a:p>
            <a:pPr algn="ctr"/>
            <a:r>
              <a:rPr lang="en-GB" sz="2800" b="1" dirty="0">
                <a:solidFill>
                  <a:schemeClr val="accent5">
                    <a:lumMod val="75000"/>
                  </a:schemeClr>
                </a:solidFill>
                <a:latin typeface="Twinkl Cursive Unlooped" panose="02000000000000000000" pitchFamily="2" charset="0"/>
              </a:rPr>
              <a:t>What’s your opinion?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E1F2043-AABD-78B8-0B8C-3198DB2B72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0579345"/>
              </p:ext>
            </p:extLst>
          </p:nvPr>
        </p:nvGraphicFramePr>
        <p:xfrm>
          <a:off x="2838995" y="0"/>
          <a:ext cx="9149805" cy="66409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28EF86BB-D49C-2BCB-B9CE-356AF47B9E38}"/>
              </a:ext>
            </a:extLst>
          </p:cNvPr>
          <p:cNvSpPr/>
          <p:nvPr/>
        </p:nvSpPr>
        <p:spPr>
          <a:xfrm>
            <a:off x="120338" y="3994728"/>
            <a:ext cx="2718657" cy="264621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EF86BB-D49C-2BCB-B9CE-356AF47B9E38}"/>
              </a:ext>
            </a:extLst>
          </p:cNvPr>
          <p:cNvSpPr/>
          <p:nvPr/>
        </p:nvSpPr>
        <p:spPr>
          <a:xfrm>
            <a:off x="120338" y="189490"/>
            <a:ext cx="2718657" cy="264621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2670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lose up of wood grain">
            <a:extLst>
              <a:ext uri="{FF2B5EF4-FFF2-40B4-BE49-F238E27FC236}">
                <a16:creationId xmlns:a16="http://schemas.microsoft.com/office/drawing/2014/main" id="{B804D254-4D14-4A2A-BA9F-3506BBEE4A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558" b="71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9D262D4-AE8B-4620-949A-609FC366FC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2616" y="1411015"/>
            <a:ext cx="7808159" cy="4103960"/>
          </a:xfrm>
          <a:prstGeom prst="rect">
            <a:avLst/>
          </a:prstGeom>
          <a:blipFill dpi="0" rotWithShape="1">
            <a:blip r:embed="rId4">
              <a:alphaModFix amt="90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tile tx="0" ty="0" sx="90000" sy="100000" flip="none" algn="ctr"/>
          </a:blip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contourW="6350">
            <a:bevelT w="12700" h="0" prst="coolSlant"/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605853C-E63A-49E2-84A4-4B7DD77A562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28332" y="1540931"/>
            <a:ext cx="7543802" cy="3835401"/>
          </a:xfrm>
          <a:prstGeom prst="rect">
            <a:avLst/>
          </a:prstGeom>
          <a:noFill/>
          <a:ln w="15875"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500549F-5B68-400C-A605-BDF102BDBB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23631"/>
            <a:ext cx="12231160" cy="659658"/>
            <a:chOff x="-16934" y="3123631"/>
            <a:chExt cx="12231160" cy="659658"/>
          </a:xfrm>
        </p:grpSpPr>
        <p:sp>
          <p:nvSpPr>
            <p:cNvPr id="32" name="Rounded Rectangle 17">
              <a:extLst>
                <a:ext uri="{FF2B5EF4-FFF2-40B4-BE49-F238E27FC236}">
                  <a16:creationId xmlns:a16="http://schemas.microsoft.com/office/drawing/2014/main" id="{CE12C213-76C6-4953-849D-69BD0C0740F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430976" y="3123631"/>
              <a:ext cx="45720" cy="658368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55000"/>
              </a:schemeClr>
            </a:solidFill>
            <a:ln w="9525">
              <a:noFill/>
            </a:ln>
            <a:effectLst>
              <a:innerShdw blurRad="114300">
                <a:prstClr val="black">
                  <a:alpha val="4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5D5C439-F0A9-41AB-BF38-FB38EB00B7C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5536"/>
              <a:ext cx="2478024" cy="612648"/>
            </a:xfrm>
            <a:prstGeom prst="rect">
              <a:avLst/>
            </a:prstGeom>
          </p:spPr>
        </p:pic>
        <p:sp>
          <p:nvSpPr>
            <p:cNvPr id="34" name="Rounded Rectangle 20">
              <a:extLst>
                <a:ext uri="{FF2B5EF4-FFF2-40B4-BE49-F238E27FC236}">
                  <a16:creationId xmlns:a16="http://schemas.microsoft.com/office/drawing/2014/main" id="{CE714C63-2EB2-4CE0-8982-994E7A37AA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17803" y="3124921"/>
              <a:ext cx="45720" cy="658368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55000"/>
              </a:schemeClr>
            </a:solidFill>
            <a:ln w="9525">
              <a:noFill/>
            </a:ln>
            <a:effectLst>
              <a:innerShdw blurRad="114300">
                <a:prstClr val="black">
                  <a:alpha val="4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CE568286-7D0B-4E62-BC33-A99A0FD743D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5536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07B5B3-DDE8-49F7-B2D1-6919986D2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Cursive Unlooped" panose="02000000000000000000" pitchFamily="2" charset="0"/>
              </a:rPr>
              <a:t>Doubting Thomas</a:t>
            </a:r>
            <a:endParaRPr lang="en-US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inkl Cursive Unlooped" panose="02000000000000000000" pitchFamily="2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E22DAF0-5C05-4D01-A6C7-2832665773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A9BAE068-68BE-4F0A-A521-B170F96E0E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>
            <a:normAutofit/>
          </a:bodyPr>
          <a:lstStyle/>
          <a:p>
            <a:r>
              <a:rPr lang="en-GB" u="sng" dirty="0">
                <a:hlinkClick r:id="rId6"/>
              </a:rPr>
              <a:t>https://www.youtube.com/results?sp=mAEB&amp;search_query=miracle+maker+thomas4</a:t>
            </a:r>
            <a:endParaRPr lang="en-GB" dirty="0"/>
          </a:p>
          <a:p>
            <a:r>
              <a:rPr lang="en-GB" b="1" dirty="0" smtClean="0">
                <a:solidFill>
                  <a:schemeClr val="accent5"/>
                </a:solidFill>
                <a:latin typeface="Twinkl Cursive Unlooped" panose="02000000000000000000" pitchFamily="2" charset="0"/>
              </a:rPr>
              <a:t>The Miracle Maker</a:t>
            </a:r>
            <a:endParaRPr lang="en-GB" b="1" dirty="0">
              <a:solidFill>
                <a:schemeClr val="accent5"/>
              </a:solidFill>
              <a:latin typeface="Twinkl Cursive Unloop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81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91341" y="520578"/>
            <a:ext cx="9601196" cy="1303867"/>
          </a:xfrm>
        </p:spPr>
        <p:txBody>
          <a:bodyPr/>
          <a:lstStyle/>
          <a:p>
            <a:r>
              <a:rPr lang="en-GB" b="1" dirty="0" smtClean="0">
                <a:solidFill>
                  <a:srgbClr val="C00000"/>
                </a:solidFill>
                <a:latin typeface="Twinkl Cursive Unlooped" panose="02000000000000000000" pitchFamily="2" charset="0"/>
              </a:rPr>
              <a:t>Doubting Thomas</a:t>
            </a:r>
            <a:endParaRPr lang="en-GB" b="1" dirty="0">
              <a:solidFill>
                <a:srgbClr val="C00000"/>
              </a:solidFill>
              <a:latin typeface="Twinkl Cursive Unlooped" panose="02000000000000000000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2812" y="1932033"/>
            <a:ext cx="7660558" cy="43090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0594" y="1537426"/>
            <a:ext cx="3374803" cy="392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54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ab976e31-d3d6-4222-8566-9debf25a7146" xsi:nil="true"/>
    <TaxCatchAll xmlns="3c895300-2cf3-4ddb-98e1-00381e8f1ef1" xsi:nil="true"/>
    <lcf76f155ced4ddcb4097134ff3c332f xmlns="ab976e31-d3d6-4222-8566-9debf25a7146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89CF392F08E84BB10AC62A93A72065" ma:contentTypeVersion="18" ma:contentTypeDescription="Create a new document." ma:contentTypeScope="" ma:versionID="f690232ced66c7425daea09fbafd805f">
  <xsd:schema xmlns:xsd="http://www.w3.org/2001/XMLSchema" xmlns:xs="http://www.w3.org/2001/XMLSchema" xmlns:p="http://schemas.microsoft.com/office/2006/metadata/properties" xmlns:ns2="ab976e31-d3d6-4222-8566-9debf25a7146" xmlns:ns3="3c895300-2cf3-4ddb-98e1-00381e8f1ef1" targetNamespace="http://schemas.microsoft.com/office/2006/metadata/properties" ma:root="true" ma:fieldsID="bbde35522deb102a951f815fe751225a" ns2:_="" ns3:_="">
    <xsd:import namespace="ab976e31-d3d6-4222-8566-9debf25a7146"/>
    <xsd:import namespace="3c895300-2cf3-4ddb-98e1-00381e8f1e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976e31-d3d6-4222-8566-9debf25a71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b5a340a3-a53d-46cf-bc88-e13b67bce38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895300-2cf3-4ddb-98e1-00381e8f1ef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be7465b-ce5e-4ce0-be95-f7882fa701b4}" ma:internalName="TaxCatchAll" ma:showField="CatchAllData" ma:web="3c895300-2cf3-4ddb-98e1-00381e8f1ef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3AC0881-EA88-432B-86BB-4EB78D0EA8C1}">
  <ds:schemaRefs>
    <ds:schemaRef ds:uri="http://purl.org/dc/terms/"/>
    <ds:schemaRef ds:uri="http://schemas.microsoft.com/office/2006/metadata/properties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71af3243-3dd4-4a8d-8c0d-dd76da1f02a5"/>
    <ds:schemaRef ds:uri="16c05727-aa75-4e4a-9b5f-8a80a1165891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6A1E945A-F8B2-4917-A3C0-E5FD0C7053C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D1CB184-905F-4C0B-B1CA-3BD387998C5D}"/>
</file>

<file path=docProps/app.xml><?xml version="1.0" encoding="utf-8"?>
<Properties xmlns="http://schemas.openxmlformats.org/officeDocument/2006/extended-properties" xmlns:vt="http://schemas.openxmlformats.org/officeDocument/2006/docPropsVTypes">
  <Template>Orange burst</Template>
  <TotalTime>0</TotalTime>
  <Words>136</Words>
  <Application>Microsoft Office PowerPoint</Application>
  <PresentationFormat>Widescreen</PresentationFormat>
  <Paragraphs>34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Garamond</vt:lpstr>
      <vt:lpstr>Twinkl Cursive Unlooped</vt:lpstr>
      <vt:lpstr>Organic</vt:lpstr>
      <vt:lpstr>The Road to Emmaus</vt:lpstr>
      <vt:lpstr>Bible Detectives…</vt:lpstr>
      <vt:lpstr>The Road to  Emmaus  Map</vt:lpstr>
      <vt:lpstr>PowerPoint Presentation</vt:lpstr>
      <vt:lpstr> What are they thinking? What are they saying?</vt:lpstr>
      <vt:lpstr>The Road to Emmaus</vt:lpstr>
      <vt:lpstr>What’s your opinion?</vt:lpstr>
      <vt:lpstr>Doubting Thomas</vt:lpstr>
      <vt:lpstr>Doubting Thomas</vt:lpstr>
      <vt:lpstr> What is Peter thinking? What is Thomas sayingsaying?</vt:lpstr>
      <vt:lpstr>What’s your opinion?</vt:lpstr>
      <vt:lpstr>Title Lorem Ipsum Dolor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2024-04-27T11:06:40Z</dcterms:created>
  <dcterms:modified xsi:type="dcterms:W3CDTF">2024-04-27T12:03:13Z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0x010100FD89CF392F08E84BB10AC62A93A72065</vt:lpwstr>
  </property>
</Properties>
</file>