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313" r:id="rId3"/>
    <p:sldId id="366" r:id="rId4"/>
    <p:sldId id="319" r:id="rId5"/>
    <p:sldId id="33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stair Coe" initials="AC" lastIdx="2" clrIdx="0">
    <p:extLst>
      <p:ext uri="{19B8F6BF-5375-455C-9EA6-DF929625EA0E}">
        <p15:presenceInfo xmlns:p15="http://schemas.microsoft.com/office/powerpoint/2012/main" userId="S-1-5-21-3443660711-4076762891-3855977816-30517" providerId="AD"/>
      </p:ext>
    </p:extLst>
  </p:cmAuthor>
  <p:cmAuthor id="2" name="Amanda Jackson" initials="AJ" lastIdx="6" clrIdx="1">
    <p:extLst>
      <p:ext uri="{19B8F6BF-5375-455C-9EA6-DF929625EA0E}">
        <p15:presenceInfo xmlns:p15="http://schemas.microsoft.com/office/powerpoint/2012/main" userId="ce1e01163e06ba6e" providerId="Windows Live"/>
      </p:ext>
    </p:extLst>
  </p:cmAuthor>
  <p:cmAuthor id="3" name="Laura White" initials="LW" lastIdx="40" clrIdx="2">
    <p:extLst>
      <p:ext uri="{19B8F6BF-5375-455C-9EA6-DF929625EA0E}">
        <p15:presenceInfo xmlns:p15="http://schemas.microsoft.com/office/powerpoint/2012/main" userId="f4206ef4509a17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E8FFF9"/>
    <a:srgbClr val="CDFFF9"/>
    <a:srgbClr val="FFFFFF"/>
    <a:srgbClr val="FF99FF"/>
    <a:srgbClr val="EBE5F0"/>
    <a:srgbClr val="FF00FF"/>
    <a:srgbClr val="512373"/>
    <a:srgbClr val="DFD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3522" autoAdjust="0"/>
  </p:normalViewPr>
  <p:slideViewPr>
    <p:cSldViewPr snapToGrid="0">
      <p:cViewPr varScale="1">
        <p:scale>
          <a:sx n="82" d="100"/>
          <a:sy n="82" d="100"/>
        </p:scale>
        <p:origin x="85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99E5D-97DA-6E4F-B87C-CF2E8D237263}" type="datetime1">
              <a:rPr lang="en-GB" smtClean="0"/>
              <a:t>06/02/2023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82E19-35AC-9F4D-ABD5-6666FED92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2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2D03-5CA3-2348-A7E4-EFFF42EA6170}" type="datetime1">
              <a:rPr lang="en-GB" smtClean="0"/>
              <a:t>06/02/2023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C3725-F852-974E-91A9-1CB0B86E8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7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0C3725-F852-974E-91A9-1CB0B86E8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00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6D8-C5C6-4A13-AE29-B80A737EF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7F761-3BA8-4D5F-8574-AD3342FC1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3D30B-4D65-4F60-8AA4-9EBEF650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09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A8F1A-CA62-4B05-8EB4-34E157C9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E7CB-932B-43E7-8119-6661E007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9E919-D58D-4D14-81FB-FF0284AD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9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B272E-7FC7-4170-B3B3-BC0FA62F9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1664B-CC2F-4DAC-AFB1-9D47467B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811D3-89B4-4C19-A37D-BF590B75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9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AF0ACA92-0907-46DA-977E-99E98A9D5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94570"/>
            <a:ext cx="47604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Rising Stars 2020 © Hodder &amp; Stoughton Limited </a:t>
            </a:r>
          </a:p>
        </p:txBody>
      </p:sp>
    </p:spTree>
    <p:extLst>
      <p:ext uri="{BB962C8B-B14F-4D97-AF65-F5344CB8AC3E}">
        <p14:creationId xmlns:p14="http://schemas.microsoft.com/office/powerpoint/2010/main" val="93903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F9AC-D988-48E0-BFEA-5069CF82B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2E2-0242-486C-A3B1-19E5A8328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3DA8E-1BED-4DA9-9092-C4AB5A1F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1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3B0EC-2876-49D6-9F45-860541DAE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846D-0D35-42FF-8C33-99A247BB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8BCDE-B47E-4B5F-AA35-AF9337A0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6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B2BF-B115-45C2-93E4-A022633C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9A96-0EB9-4F17-971C-F602C5EE5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5BD44-F070-4D77-BFF0-14EDDAFB7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9131B-200E-44A7-91E7-ED74F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3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D3E3-7AB9-4A43-AC25-AC177CC1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693C-9773-47CE-BB68-55F7E6C4D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316C8-ACC9-42DA-9020-939A64BCD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DCF80-3EA7-457C-A769-7B509439E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27B1E-1E64-4C27-AC7B-B7DBAF83C8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C7F4-2B98-47A1-82DB-E15F5CFF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8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725D7-C0E5-4D90-962B-4EB5E729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EB2A0F-16E9-4DA1-A30A-83BA047A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6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DB956D-769B-4D91-8F8A-25D46F660D28}"/>
              </a:ext>
            </a:extLst>
          </p:cNvPr>
          <p:cNvSpPr txBox="1">
            <a:spLocks/>
          </p:cNvSpPr>
          <p:nvPr userDrawn="1"/>
        </p:nvSpPr>
        <p:spPr>
          <a:xfrm>
            <a:off x="274320" y="640466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GB" sz="11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</a:rPr>
              <a:t>Rising Stars 2020 © Hodder &amp; Stoughton Limited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D161D1-FF32-EB41-9AC0-A81A3BDF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732D-C435-415E-A4C7-4681F7DB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F0B1-6DA0-441C-A8EB-78C5F389F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A050C-BECA-4C02-94C9-0DF7A8C17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C08E2-25BD-4999-9782-FD630D1F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137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1E3E-5B98-4ED6-B0AF-3674B91A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500043-F8CA-4ED1-AA43-DEBAEB223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5E038-4CD4-4867-AA06-CDE99B772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32B52-C507-4F02-952C-5841E803D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7201" y="6356350"/>
            <a:ext cx="4199908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Rising Stars 2020 © Hodder &amp; Stoughton Limited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62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12C3AF-B2FE-4602-BB8F-FFAC3A6D4E3A}"/>
              </a:ext>
            </a:extLst>
          </p:cNvPr>
          <p:cNvSpPr/>
          <p:nvPr userDrawn="1"/>
        </p:nvSpPr>
        <p:spPr>
          <a:xfrm>
            <a:off x="0" y="6261214"/>
            <a:ext cx="12192000" cy="6409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36DFA-BB0F-4130-9E33-94164089E299}"/>
              </a:ext>
            </a:extLst>
          </p:cNvPr>
          <p:cNvSpPr/>
          <p:nvPr userDrawn="1"/>
        </p:nvSpPr>
        <p:spPr>
          <a:xfrm>
            <a:off x="1158240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45995934-E12E-4E2C-8212-17D30445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50"/>
            <a:ext cx="105156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2FFE872-16C5-4C9D-B8DC-091AF9FC9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5E7D3A-E8D6-4203-94C3-6EF571831504}"/>
              </a:ext>
            </a:extLst>
          </p:cNvPr>
          <p:cNvSpPr/>
          <p:nvPr userDrawn="1"/>
        </p:nvSpPr>
        <p:spPr>
          <a:xfrm>
            <a:off x="0" y="1675"/>
            <a:ext cx="12192000" cy="531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0DD14C-A770-478A-AE53-C4AD6718307E}"/>
              </a:ext>
            </a:extLst>
          </p:cNvPr>
          <p:cNvSpPr/>
          <p:nvPr userDrawn="1"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F928B9C-CAE1-46DE-9F7E-E7293751E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24987"/>
            <a:ext cx="4199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100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73A7C35-3BAF-4A03-A28C-FDF4CC43ADC1}"/>
              </a:ext>
            </a:extLst>
          </p:cNvPr>
          <p:cNvSpPr/>
          <p:nvPr userDrawn="1"/>
        </p:nvSpPr>
        <p:spPr>
          <a:xfrm>
            <a:off x="11633200" y="67468"/>
            <a:ext cx="508000" cy="53181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2D8B0F9-BA41-7847-8204-5AFBD99AC58F}" type="slidenum">
              <a:rPr lang="en-US" sz="1200" b="1" smtClean="0">
                <a:solidFill>
                  <a:schemeClr val="tx1"/>
                </a:solidFill>
              </a:rPr>
              <a:pPr/>
              <a:t>‹#›</a:t>
            </a:fld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FDF50-865A-4F71-B6C2-3EFC5C36B6AF}"/>
              </a:ext>
            </a:extLst>
          </p:cNvPr>
          <p:cNvSpPr txBox="1"/>
          <p:nvPr userDrawn="1"/>
        </p:nvSpPr>
        <p:spPr>
          <a:xfrm>
            <a:off x="480060" y="98305"/>
            <a:ext cx="177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50000"/>
                  </a:schemeClr>
                </a:solidFill>
              </a:rPr>
              <a:t>Unit 5.1 Session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6A884-7334-47A6-8091-ADBCDF3D7E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3319" y="6295863"/>
            <a:ext cx="1399079" cy="4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9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2BE97A-5BD0-441F-AB46-7D00DF3D9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7D380-1B72-465D-A712-9D0AD85377CA}"/>
              </a:ext>
            </a:extLst>
          </p:cNvPr>
          <p:cNvSpPr/>
          <p:nvPr/>
        </p:nvSpPr>
        <p:spPr>
          <a:xfrm>
            <a:off x="2924221" y="2062535"/>
            <a:ext cx="6343557" cy="18401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360000" rIns="360000" bIns="360000" rtlCol="0" anchor="t" anchorCtr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600" b="1" dirty="0">
                <a:solidFill>
                  <a:schemeClr val="accent6">
                    <a:lumMod val="50000"/>
                  </a:schemeClr>
                </a:solidFill>
              </a:rPr>
              <a:t>Session 5: Testing the game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To test and improve the game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5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Rising Stars 2020 © Hodder &amp; Stoughton Limited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838199" y="1382285"/>
            <a:ext cx="4906036" cy="3939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review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Do you remember the criteria for what makes a good computer game from Session 1?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Use these criteria to assess your game.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You might ask the following questions: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How easy is the game for a beginner to play?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Does the game offer sufficient challenge to make someone want to play it more?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000" dirty="0"/>
              <a:t>Are the graphics and sound as effective as they could be?</a:t>
            </a:r>
          </a:p>
        </p:txBody>
      </p:sp>
      <p:pic>
        <p:nvPicPr>
          <p:cNvPr id="3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CEA4051-3A17-458F-AA12-1D8243FF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70" y="1500161"/>
            <a:ext cx="5378631" cy="37037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7494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763529" y="717800"/>
            <a:ext cx="6835892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Work to improve your game based on your assessment. </a:t>
            </a:r>
            <a:r>
              <a:rPr lang="en-GB" sz="2000" dirty="0">
                <a:cs typeface="Calibri"/>
              </a:rPr>
              <a:t>For example, one way we are going to make our game more challenging and interesting is by making the crab </a:t>
            </a:r>
            <a:r>
              <a:rPr lang="en-GB" sz="2000" dirty="0"/>
              <a:t>grow when the shark hits it – making an obstacle for the shark.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Start the crab </a:t>
            </a:r>
            <a:r>
              <a:rPr lang="en-GB" sz="2000" b="1" dirty="0"/>
              <a:t>program</a:t>
            </a:r>
            <a:r>
              <a:rPr lang="en-GB" sz="2000" dirty="0"/>
              <a:t> with a </a:t>
            </a:r>
            <a:r>
              <a:rPr lang="en-GB" sz="2000" i="1" dirty="0"/>
              <a:t>when green flag clicked </a:t>
            </a:r>
            <a:r>
              <a:rPr lang="en-GB" sz="2000" dirty="0"/>
              <a:t>block. Connect the </a:t>
            </a:r>
            <a:r>
              <a:rPr lang="en-GB" sz="2000" i="1" dirty="0"/>
              <a:t>set size to </a:t>
            </a:r>
            <a:r>
              <a:rPr lang="en-GB" sz="2000" dirty="0"/>
              <a:t>block and reduce its size to 60%.</a:t>
            </a:r>
            <a:endParaRPr lang="en-GB" sz="2000" i="1" dirty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GB" sz="2000" dirty="0"/>
              <a:t>Add a </a:t>
            </a:r>
            <a:r>
              <a:rPr lang="en-GB" sz="2000" i="1" dirty="0"/>
              <a:t>forever</a:t>
            </a:r>
            <a:r>
              <a:rPr lang="en-GB" sz="2000" dirty="0"/>
              <a:t> block loop and insert: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i="1" dirty="0"/>
              <a:t>Motion</a:t>
            </a:r>
            <a:r>
              <a:rPr lang="en-GB" sz="2000" dirty="0"/>
              <a:t> blocks for the crab – </a:t>
            </a:r>
            <a:r>
              <a:rPr lang="en-GB" sz="2000" i="1" dirty="0"/>
              <a:t>move 5 steps </a:t>
            </a:r>
            <a:r>
              <a:rPr lang="en-GB" sz="2000" dirty="0"/>
              <a:t>and </a:t>
            </a:r>
            <a:r>
              <a:rPr lang="en-GB" sz="2000" i="1" dirty="0"/>
              <a:t>if on edge, bounce.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/>
              <a:t>an </a:t>
            </a:r>
            <a:r>
              <a:rPr lang="en-GB" sz="2000" i="1" dirty="0"/>
              <a:t>if/then</a:t>
            </a:r>
            <a:r>
              <a:rPr lang="en-GB" sz="2000" dirty="0"/>
              <a:t> block, holding a </a:t>
            </a:r>
            <a:r>
              <a:rPr lang="en-GB" sz="2000" i="1" dirty="0"/>
              <a:t>touching Shark 2?</a:t>
            </a:r>
            <a:r>
              <a:rPr lang="en-GB" sz="2000" dirty="0"/>
              <a:t> block.</a:t>
            </a:r>
          </a:p>
          <a:p>
            <a:pPr marL="914400" lvl="1" indent="-457200">
              <a:spcBef>
                <a:spcPts val="600"/>
              </a:spcBef>
              <a:buFont typeface="+mj-lt"/>
              <a:buAutoNum type="alphaLcParenR"/>
            </a:pPr>
            <a:r>
              <a:rPr lang="en-GB" sz="2000" dirty="0"/>
              <a:t>a </a:t>
            </a:r>
            <a:r>
              <a:rPr lang="en-GB" sz="2000" i="1" dirty="0"/>
              <a:t>wait 1 seconds </a:t>
            </a:r>
            <a:r>
              <a:rPr lang="en-GB" sz="2000" dirty="0"/>
              <a:t>block. Connect a </a:t>
            </a:r>
            <a:r>
              <a:rPr lang="en-GB" sz="2000" i="1" dirty="0"/>
              <a:t>change size by</a:t>
            </a:r>
            <a:r>
              <a:rPr lang="en-GB" sz="2000" dirty="0"/>
              <a:t> block to this and set a number to increase the size by a certain percentage, such as 15.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C177F36-27C2-4FF6-AAF3-982FCBCFCF42}"/>
              </a:ext>
            </a:extLst>
          </p:cNvPr>
          <p:cNvSpPr/>
          <p:nvPr/>
        </p:nvSpPr>
        <p:spPr>
          <a:xfrm>
            <a:off x="10684525" y="4257633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5CBE028-379E-4A42-B42E-F394E05ED993}"/>
              </a:ext>
            </a:extLst>
          </p:cNvPr>
          <p:cNvSpPr/>
          <p:nvPr/>
        </p:nvSpPr>
        <p:spPr>
          <a:xfrm>
            <a:off x="9900754" y="4801919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21807BEC-8B5E-4225-AE08-C66F2DA90F62}"/>
              </a:ext>
            </a:extLst>
          </p:cNvPr>
          <p:cNvSpPr/>
          <p:nvPr/>
        </p:nvSpPr>
        <p:spPr>
          <a:xfrm>
            <a:off x="7805566" y="1024604"/>
            <a:ext cx="407105" cy="353775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70533-3770-4885-A4C5-FD1F5C5FA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411" y="2103144"/>
            <a:ext cx="3354055" cy="386224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C87A86-AE2D-46E0-86CC-88308F783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041" y="892611"/>
            <a:ext cx="3019425" cy="10572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328CF69-1CE7-4A88-A51D-5EB1C0BD620C}"/>
              </a:ext>
            </a:extLst>
          </p:cNvPr>
          <p:cNvSpPr/>
          <p:nvPr/>
        </p:nvSpPr>
        <p:spPr>
          <a:xfrm>
            <a:off x="7805566" y="2152793"/>
            <a:ext cx="407105" cy="353775"/>
          </a:xfrm>
          <a:prstGeom prst="flowChartConnector">
            <a:avLst/>
          </a:prstGeom>
          <a:solidFill>
            <a:srgbClr val="EBE5F0"/>
          </a:solidFill>
          <a:ln w="38100">
            <a:solidFill>
              <a:srgbClr val="51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76A7B0B-3C08-4A98-AFE2-2F4DB20F287A}"/>
              </a:ext>
            </a:extLst>
          </p:cNvPr>
          <p:cNvSpPr/>
          <p:nvPr/>
        </p:nvSpPr>
        <p:spPr>
          <a:xfrm>
            <a:off x="9733438" y="3638448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34648B5-BF2A-4019-8EF5-7387AC62BDF5}"/>
              </a:ext>
            </a:extLst>
          </p:cNvPr>
          <p:cNvSpPr/>
          <p:nvPr/>
        </p:nvSpPr>
        <p:spPr>
          <a:xfrm>
            <a:off x="10935370" y="4257633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C38FC92-3CFA-4877-963A-AE30D9294672}"/>
              </a:ext>
            </a:extLst>
          </p:cNvPr>
          <p:cNvSpPr/>
          <p:nvPr/>
        </p:nvSpPr>
        <p:spPr>
          <a:xfrm>
            <a:off x="9900754" y="4801919"/>
            <a:ext cx="272228" cy="282410"/>
          </a:xfrm>
          <a:prstGeom prst="flowChartConnector">
            <a:avLst/>
          </a:prstGeom>
          <a:solidFill>
            <a:srgbClr val="512373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6568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917328" y="1376750"/>
            <a:ext cx="5257801" cy="3939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learn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The key to creating a good computer game is testing it on users and developing it further based on their feedback.</a:t>
            </a:r>
          </a:p>
          <a:p>
            <a:pPr>
              <a:spcBef>
                <a:spcPts val="1200"/>
              </a:spcBef>
            </a:pPr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You will be assigned another pupil (or pair) to test your game and provide feedback on it.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Remember to give specific suggestions for how the game might be improved. 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Write your suggestions down so that the programmers can work through the list.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8D903-92C4-4541-AC56-9FC4BA002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804" y="810243"/>
            <a:ext cx="4757008" cy="5072554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4794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B1E73B-14F9-5D4B-8249-842E9B46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Rising Stars 2020 © Hodder &amp; Stoughton Limited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2B0506-00BF-4013-8FF3-FFDC7F6047C0}"/>
              </a:ext>
            </a:extLst>
          </p:cNvPr>
          <p:cNvSpPr txBox="1"/>
          <p:nvPr/>
        </p:nvSpPr>
        <p:spPr>
          <a:xfrm>
            <a:off x="1020795" y="2228670"/>
            <a:ext cx="4903493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r>
              <a:rPr lang="en-GB" sz="2000" b="1" dirty="0">
                <a:solidFill>
                  <a:srgbClr val="512373"/>
                </a:solidFill>
              </a:rPr>
              <a:t>Let’s do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Take time to make the changes suggested by the testers, working through their list.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Remember to test after each of the changes has been made to ensure that there are no </a:t>
            </a:r>
            <a:r>
              <a:rPr lang="en-GB" sz="2000" b="1" dirty="0"/>
              <a:t>bugs </a:t>
            </a:r>
            <a:r>
              <a:rPr lang="en-GB" sz="2000" dirty="0"/>
              <a:t>in the edited programs and that new features work properly.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7818A5-6330-4BEA-9E9A-08A6ABFAC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197" y="892722"/>
            <a:ext cx="4757008" cy="5072554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3209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5F3C78-E458-42A9-A5B4-6767556736C7}"/>
</file>

<file path=customXml/itemProps2.xml><?xml version="1.0" encoding="utf-8"?>
<ds:datastoreItem xmlns:ds="http://schemas.openxmlformats.org/officeDocument/2006/customXml" ds:itemID="{8750020B-6933-423C-9BD3-1D7932F45A1C}"/>
</file>

<file path=customXml/itemProps3.xml><?xml version="1.0" encoding="utf-8"?>
<ds:datastoreItem xmlns:ds="http://schemas.openxmlformats.org/officeDocument/2006/customXml" ds:itemID="{7A37B923-0BC4-496F-9231-E0E801732FBE}"/>
</file>

<file path=docProps/app.xml><?xml version="1.0" encoding="utf-8"?>
<Properties xmlns="http://schemas.openxmlformats.org/officeDocument/2006/extended-properties" xmlns:vt="http://schemas.openxmlformats.org/officeDocument/2006/docPropsVTypes">
  <TotalTime>15628</TotalTime>
  <Words>394</Words>
  <Application>Microsoft Office PowerPoint</Application>
  <PresentationFormat>Widescreen</PresentationFormat>
  <Paragraphs>40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Coulson</dc:creator>
  <cp:lastModifiedBy>Demi-Rose Chick</cp:lastModifiedBy>
  <cp:revision>264</cp:revision>
  <dcterms:created xsi:type="dcterms:W3CDTF">2018-09-25T11:16:15Z</dcterms:created>
  <dcterms:modified xsi:type="dcterms:W3CDTF">2023-02-06T20:34:03Z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