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3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6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8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5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3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8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1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1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B2C70-16BA-44B9-B6B9-B2EB13BEB1FC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B46D-EA1A-4E67-A474-C3C97B70A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1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9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29971" r="9267" b="2926"/>
          <a:stretch/>
        </p:blipFill>
        <p:spPr>
          <a:xfrm>
            <a:off x="2696519" y="508384"/>
            <a:ext cx="6944917" cy="582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6511" y="3727339"/>
            <a:ext cx="5904931" cy="1186422"/>
          </a:xfrm>
          <a:solidFill>
            <a:schemeClr val="l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After the Storm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6238" y="4913761"/>
            <a:ext cx="4385481" cy="929019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much can you remember?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4413" y="311785"/>
            <a:ext cx="735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The animals watched whilst Percy built them a treehouse.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5246" y="2688459"/>
            <a:ext cx="2382592" cy="2382592"/>
          </a:xfrm>
          <a:prstGeom prst="rect">
            <a:avLst/>
          </a:prstGeom>
        </p:spPr>
      </p:pic>
      <p:pic>
        <p:nvPicPr>
          <p:cNvPr id="6" name="Wrong-answer-sound-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4413" y="2688459"/>
            <a:ext cx="2399211" cy="2399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4413" y="5087670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True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5246" y="5131783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False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9" r="17362" b="15307"/>
          <a:stretch/>
        </p:blipFill>
        <p:spPr>
          <a:xfrm rot="16200000">
            <a:off x="308071" y="282125"/>
            <a:ext cx="2954600" cy="30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4413" y="311785"/>
            <a:ext cx="7353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When the treehouse was built, Percy wanted to go straight back to his hut.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5246" y="2863890"/>
            <a:ext cx="2382592" cy="2382592"/>
          </a:xfrm>
          <a:prstGeom prst="rect">
            <a:avLst/>
          </a:prstGeom>
        </p:spPr>
      </p:pic>
      <p:pic>
        <p:nvPicPr>
          <p:cNvPr id="6" name="Wrong-answer-sound-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83497" y="2863890"/>
            <a:ext cx="2399211" cy="2399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4413" y="5087670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True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5246" y="5131783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False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22007" r="11067" b="17297"/>
          <a:stretch/>
        </p:blipFill>
        <p:spPr>
          <a:xfrm rot="16200000">
            <a:off x="341966" y="150122"/>
            <a:ext cx="2906977" cy="29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97328" y="2960598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601042"/>
            <a:ext cx="9823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Comic Sans MS" panose="030F0702030302020204" pitchFamily="66" charset="0"/>
              </a:rPr>
              <a:t>Well done!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7" y="1873327"/>
            <a:ext cx="2784143" cy="2784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671" y="4987449"/>
            <a:ext cx="1330657" cy="13306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21" y="4987449"/>
            <a:ext cx="1330657" cy="13306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5" y="312100"/>
            <a:ext cx="1330657" cy="13306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8" y="1870550"/>
            <a:ext cx="1330657" cy="13306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8" y="3429000"/>
            <a:ext cx="1330657" cy="133065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6" y="4987450"/>
            <a:ext cx="1330657" cy="13306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80" y="336003"/>
            <a:ext cx="1330657" cy="133065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14" y="4987449"/>
            <a:ext cx="1330657" cy="13306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66" y="4987449"/>
            <a:ext cx="1330657" cy="13306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50" y="368478"/>
            <a:ext cx="1330657" cy="13306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8478"/>
            <a:ext cx="1330657" cy="133065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18" y="336003"/>
            <a:ext cx="1330657" cy="133065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23" y="336003"/>
            <a:ext cx="1330657" cy="133065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30" y="373356"/>
            <a:ext cx="1330657" cy="133065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29" y="4987449"/>
            <a:ext cx="1330657" cy="133065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352" y="1817446"/>
            <a:ext cx="1330657" cy="133065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352" y="3375896"/>
            <a:ext cx="1330657" cy="133065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80" y="4934346"/>
            <a:ext cx="1330657" cy="13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8208" y="862885"/>
            <a:ext cx="735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As </a:t>
            </a:r>
            <a:r>
              <a:rPr lang="en-GB" sz="3600" dirty="0">
                <a:latin typeface="Comic Sans MS" panose="030F0702030302020204" pitchFamily="66" charset="0"/>
              </a:rPr>
              <a:t>P</a:t>
            </a:r>
            <a:r>
              <a:rPr lang="en-GB" sz="3600" dirty="0" smtClean="0">
                <a:latin typeface="Comic Sans MS" panose="030F0702030302020204" pitchFamily="66" charset="0"/>
              </a:rPr>
              <a:t>ercy lay in bed, he could hear a storm outside.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2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18411" y="2656115"/>
            <a:ext cx="2382592" cy="2382592"/>
          </a:xfrm>
          <a:prstGeom prst="rect">
            <a:avLst/>
          </a:prstGeom>
        </p:spPr>
      </p:pic>
      <p:pic>
        <p:nvPicPr>
          <p:cNvPr id="13" name="Wrong-answer-sound-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9652" y="2639496"/>
            <a:ext cx="2399211" cy="239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18411" y="5055326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True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2928" y="5055326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False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7" t="23645" r="7055" b="20037"/>
          <a:stretch/>
        </p:blipFill>
        <p:spPr>
          <a:xfrm rot="16200000">
            <a:off x="926989" y="-443413"/>
            <a:ext cx="2320120" cy="3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208" y="862885"/>
            <a:ext cx="735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Percy didn’t like the thunder and lightning.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5126" y="2929247"/>
            <a:ext cx="2382592" cy="2382592"/>
          </a:xfrm>
          <a:prstGeom prst="rect">
            <a:avLst/>
          </a:prstGeom>
        </p:spPr>
      </p:pic>
      <p:pic>
        <p:nvPicPr>
          <p:cNvPr id="5" name="Wrong-answer-sound-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8208" y="2929247"/>
            <a:ext cx="2399211" cy="2399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499" y="5448634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True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5126" y="5448634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False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9619" r="4773" b="13118"/>
          <a:stretch/>
        </p:blipFill>
        <p:spPr>
          <a:xfrm rot="16200000">
            <a:off x="310037" y="195314"/>
            <a:ext cx="3302758" cy="34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208" y="862885"/>
            <a:ext cx="7353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The next day the weather was nice and the storm had caused no damage.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Wrong-answer-sound-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77160" y="3437529"/>
            <a:ext cx="2399211" cy="2399211"/>
          </a:xfrm>
          <a:prstGeom prst="rect">
            <a:avLst/>
          </a:prstGeom>
        </p:spPr>
      </p:pic>
      <p:pic>
        <p:nvPicPr>
          <p:cNvPr id="5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7066" y="3437529"/>
            <a:ext cx="2382592" cy="2382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6645" y="5696828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True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5754" y="5696828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False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5" t="22605" r="13257" b="14112"/>
          <a:stretch/>
        </p:blipFill>
        <p:spPr>
          <a:xfrm rot="16200000">
            <a:off x="676859" y="-237122"/>
            <a:ext cx="2750486" cy="36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2136" y="552301"/>
            <a:ext cx="735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The storm had destroyed a tree which lots of the animals lived in.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0840" y="3779713"/>
            <a:ext cx="2382592" cy="2382592"/>
          </a:xfrm>
          <a:prstGeom prst="rect">
            <a:avLst/>
          </a:prstGeom>
        </p:spPr>
      </p:pic>
      <p:pic>
        <p:nvPicPr>
          <p:cNvPr id="5" name="Wrong-answer-sound-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27525" y="3779713"/>
            <a:ext cx="2399211" cy="2399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1184" y="5975123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True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9413" y="5975123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False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21807" r="18730" b="18492"/>
          <a:stretch/>
        </p:blipFill>
        <p:spPr>
          <a:xfrm rot="16200000">
            <a:off x="237652" y="128813"/>
            <a:ext cx="2969495" cy="30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8163" y="470811"/>
            <a:ext cx="7353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Even though their home had been destroyed, the animals were happy.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Wrong-answer-sound-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85611" y="3396345"/>
            <a:ext cx="2399211" cy="2399211"/>
          </a:xfrm>
          <a:prstGeom prst="rect">
            <a:avLst/>
          </a:prstGeom>
        </p:spPr>
      </p:pic>
      <p:pic>
        <p:nvPicPr>
          <p:cNvPr id="5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5118" y="3412964"/>
            <a:ext cx="2382592" cy="2382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5611" y="5784357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True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5081" y="5795556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False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0" r="35700" b="3566"/>
          <a:stretch/>
        </p:blipFill>
        <p:spPr>
          <a:xfrm rot="16200000">
            <a:off x="908625" y="-908623"/>
            <a:ext cx="2618274" cy="44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4413" y="311785"/>
            <a:ext cx="7353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Percy tried to find the animals new homes, but none of them were suitable.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4413" y="2604582"/>
            <a:ext cx="2382592" cy="2382592"/>
          </a:xfrm>
          <a:prstGeom prst="rect">
            <a:avLst/>
          </a:prstGeom>
        </p:spPr>
      </p:pic>
      <p:pic>
        <p:nvPicPr>
          <p:cNvPr id="6" name="Wrong-answer-sound-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5246" y="2604582"/>
            <a:ext cx="2399211" cy="2399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4413" y="5087670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True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5246" y="5131783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False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22007" r="11067" b="17297"/>
          <a:stretch/>
        </p:blipFill>
        <p:spPr>
          <a:xfrm rot="16200000">
            <a:off x="341966" y="150122"/>
            <a:ext cx="2906977" cy="290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2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4413" y="311785"/>
            <a:ext cx="735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Percy and the animals crossed the bridge safely.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5246" y="2590934"/>
            <a:ext cx="2382592" cy="2382592"/>
          </a:xfrm>
          <a:prstGeom prst="rect">
            <a:avLst/>
          </a:prstGeom>
        </p:spPr>
      </p:pic>
      <p:pic>
        <p:nvPicPr>
          <p:cNvPr id="6" name="Wrong-answer-sound-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5090" y="2590934"/>
            <a:ext cx="2399211" cy="2399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4413" y="5087670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True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5246" y="5131783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False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4" t="21808" r="3404" b="11526"/>
          <a:stretch/>
        </p:blipFill>
        <p:spPr>
          <a:xfrm rot="16200000">
            <a:off x="522143" y="-171270"/>
            <a:ext cx="2932533" cy="36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4413" y="311785"/>
            <a:ext cx="7353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On the other side of the lake, Percy spotted the perfect place for the animals’ new home.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5" name="Audience_Applause-Matthiew11-12068991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4413" y="2604582"/>
            <a:ext cx="2382592" cy="2382592"/>
          </a:xfrm>
          <a:prstGeom prst="rect">
            <a:avLst/>
          </a:prstGeom>
        </p:spPr>
      </p:pic>
      <p:pic>
        <p:nvPicPr>
          <p:cNvPr id="6" name="Wrong-answer-sound-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5246" y="2604582"/>
            <a:ext cx="2399211" cy="2399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4413" y="5087670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True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5246" y="5131783"/>
            <a:ext cx="192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False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7" r="4773" b="11724"/>
          <a:stretch/>
        </p:blipFill>
        <p:spPr>
          <a:xfrm rot="16200000">
            <a:off x="297840" y="-38666"/>
            <a:ext cx="3116256" cy="34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3DC88D-F2EF-4CC0-83E0-188E24FAA862}"/>
</file>

<file path=customXml/itemProps2.xml><?xml version="1.0" encoding="utf-8"?>
<ds:datastoreItem xmlns:ds="http://schemas.openxmlformats.org/officeDocument/2006/customXml" ds:itemID="{D55A85EA-D4BA-4D94-85BA-50886E4B30AA}"/>
</file>

<file path=customXml/itemProps3.xml><?xml version="1.0" encoding="utf-8"?>
<ds:datastoreItem xmlns:ds="http://schemas.openxmlformats.org/officeDocument/2006/customXml" ds:itemID="{60344F5C-30A3-4F86-953A-FF8C462149F4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166</Words>
  <Application>Microsoft Office PowerPoint</Application>
  <PresentationFormat>Widescreen</PresentationFormat>
  <Paragraphs>33</Paragraphs>
  <Slides>12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After the 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the Storm</dc:title>
  <dc:creator>claire smy</dc:creator>
  <cp:lastModifiedBy>Gabbi Monington</cp:lastModifiedBy>
  <cp:revision>6</cp:revision>
  <dcterms:created xsi:type="dcterms:W3CDTF">2017-11-08T17:16:51Z</dcterms:created>
  <dcterms:modified xsi:type="dcterms:W3CDTF">2023-11-05T16:47:26Z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