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9" r:id="rId3"/>
    <p:sldId id="258" r:id="rId4"/>
    <p:sldId id="261" r:id="rId5"/>
    <p:sldId id="260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316"/>
    <p:restoredTop sz="95631"/>
  </p:normalViewPr>
  <p:slideViewPr>
    <p:cSldViewPr snapToGrid="0">
      <p:cViewPr varScale="1">
        <p:scale>
          <a:sx n="45" d="100"/>
          <a:sy n="45" d="100"/>
        </p:scale>
        <p:origin x="192" y="1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25262-5F4A-9F66-2828-F8223343BF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B6B455-5A2D-6FD0-94EF-563943D4DA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A5778-045A-8E77-5667-3B619940D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D0E6-230E-0147-9F8B-D0E2A549F120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8273C-592F-7EE0-CE77-CCF3E4661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124BE-E0B1-7A66-9154-0D1384AD1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D7BA2-8AAF-4C4C-82E7-329E0C2EB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371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D938D-BD38-0A5E-307E-B7C1B671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825957-234B-E2D5-28D0-F6F817748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5202-4977-E0FA-C66E-91E4163B1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D0E6-230E-0147-9F8B-D0E2A549F120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F85E4-C443-5431-58B3-41EAFB916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C0D41-C508-4D2E-6CEA-EFED8EB97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D7BA2-8AAF-4C4C-82E7-329E0C2EB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7971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2754C4-ACBF-6A80-8DE5-E390934A00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E305EF-9FDD-07EF-A0B0-B5D3264C7E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AC2B6D-E6C7-A111-8B10-FF30D359E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D0E6-230E-0147-9F8B-D0E2A549F120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5023C-BC1C-5184-469E-19C767FC7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C38F2-D560-296D-38E7-F4B1A47AC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D7BA2-8AAF-4C4C-82E7-329E0C2EB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735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29590-0C84-5509-968C-406BA0E09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593CE-D91E-00E4-C8AE-BA66F3E88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4A414-9869-F9F6-86F2-5CA269513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D0E6-230E-0147-9F8B-D0E2A549F120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B62D1-1ED8-431D-F92D-9D2568EC6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C2979-D5AF-C09F-D175-E8A38D98D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D7BA2-8AAF-4C4C-82E7-329E0C2EB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6926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DAA6B-102E-AEB1-E5D3-F803AFF85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EF2CB2-3572-967C-FA64-5713C059AA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19BEE-7D2F-6025-AEDB-506C3EEFF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D0E6-230E-0147-9F8B-D0E2A549F120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71ED0-B5F7-1B1A-0755-DF4982295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776C0-45B6-C1BD-586B-EF9B0DC1C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D7BA2-8AAF-4C4C-82E7-329E0C2EB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64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146C6-BBCB-FDED-D20C-9FBDCFD88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31C67-8C16-2161-5A12-B58D8FFB27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403CCF-F5DC-62B9-04C5-EAE68BEB1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D8D573-ABD4-58B5-CD2A-1489228AE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D0E6-230E-0147-9F8B-D0E2A549F120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404F7-B910-6436-D97C-E1080BE5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5CC8E8-1CBB-AFB9-73D0-840F04ED7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D7BA2-8AAF-4C4C-82E7-329E0C2EB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68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8B794-3229-21E9-7B78-773C51AE1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0EA93-8ECA-B926-435B-5A32ABBFC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2EDCD8-6795-A280-9004-5E04D13DF6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257CF6-12EC-D830-E3EB-C479F16DB4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DB389B-4CF3-A4A4-474B-395A7D1569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0BCF67-8FBE-606D-3C00-2F87DD975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D0E6-230E-0147-9F8B-D0E2A549F120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2DC6D1-BDE3-479E-7DD7-82E2ABB5E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C625B3-6EE0-32F0-B41F-48D6DA0A2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D7BA2-8AAF-4C4C-82E7-329E0C2EB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903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D306D-04CA-4D3D-CE27-3BF26BEB4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7445B3-B662-AA0A-1600-A922B6EFE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D0E6-230E-0147-9F8B-D0E2A549F120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40ACB-FE06-EB5D-CC4F-019B639D9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215AD1-44EF-CFDA-77D5-E19DCDF90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D7BA2-8AAF-4C4C-82E7-329E0C2EB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826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6943A9-7333-F414-F33C-B2B969CE9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D0E6-230E-0147-9F8B-D0E2A549F120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67D5CC-EEDF-279C-440B-A09CEDE04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4D3E2-971A-97C0-6CFB-61CA81D0F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D7BA2-8AAF-4C4C-82E7-329E0C2EB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716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33093-4B7E-48F4-D794-E4E1306A1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596F2-681A-392E-D081-16CC64028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7AACD7-74C6-BF29-5941-4C09875E10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4C587-829F-DBE9-CF86-12156BFDE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D0E6-230E-0147-9F8B-D0E2A549F120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3A1BC3-C7FD-8831-3FC4-B8FD0B45A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CF3D2C-AF7E-4F4B-FCDC-534CF163F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D7BA2-8AAF-4C4C-82E7-329E0C2EB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861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A1574-E988-71AC-4190-3F37CADA5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3A70D2-35CB-4A05-8872-12A016EDC1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99904A-C85F-ED57-9B24-3D459C371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5CF9D3-B93F-AFEC-F5FE-6074EF79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D0E6-230E-0147-9F8B-D0E2A549F120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A4B785-D71D-BF43-5906-6BEF91D7C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2CD4EE-DFF0-ADD8-D843-1F5382F08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D7BA2-8AAF-4C4C-82E7-329E0C2EB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738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A4EC44-6BE7-EEF3-C959-A956F1E96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BF13E8-18B6-32A4-78AD-7BFA6963E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A518A-3934-6A4B-185D-A74DDEAABA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6D0E6-230E-0147-9F8B-D0E2A549F120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CF7AF-E02C-7CD4-C8C3-550A6D4B27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E0755-80A6-87EA-4E29-98476AC572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D7BA2-8AAF-4C4C-82E7-329E0C2EB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84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YpftlQO5HQ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587BC-253B-B511-4876-C2780AE91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902030302020204" pitchFamily="66" charset="0"/>
              </a:rPr>
              <a:t>Monday 16</a:t>
            </a:r>
            <a:r>
              <a:rPr lang="en-GB" baseline="30000" dirty="0">
                <a:latin typeface="Comic Sans MS" panose="030F0902030302020204" pitchFamily="66" charset="0"/>
              </a:rPr>
              <a:t>th</a:t>
            </a:r>
            <a:r>
              <a:rPr lang="en-GB" dirty="0">
                <a:latin typeface="Comic Sans MS" panose="030F0902030302020204" pitchFamily="66" charset="0"/>
              </a:rPr>
              <a:t> September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357B9-4A3A-D771-97AA-E1CE486DB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Comic Sans MS" panose="030F0902030302020204" pitchFamily="66" charset="0"/>
              </a:rPr>
              <a:t>LO: Express how Noah was feeling when he made a promise to God. </a:t>
            </a:r>
          </a:p>
          <a:p>
            <a:pPr marL="0" indent="0">
              <a:buNone/>
            </a:pPr>
            <a:endParaRPr lang="en-GB" dirty="0">
              <a:latin typeface="Comic Sans MS" panose="030F0902030302020204" pitchFamily="66" charset="0"/>
            </a:endParaRPr>
          </a:p>
          <a:p>
            <a:pPr marL="0" indent="0">
              <a:buNone/>
            </a:pPr>
            <a:r>
              <a:rPr lang="en-GB" dirty="0">
                <a:latin typeface="Comic Sans MS" panose="030F0902030302020204" pitchFamily="66" charset="0"/>
              </a:rPr>
              <a:t>SC: Find Noah’s Ark in the Bible.</a:t>
            </a:r>
          </a:p>
          <a:p>
            <a:pPr marL="0" indent="0">
              <a:buNone/>
            </a:pPr>
            <a:r>
              <a:rPr lang="en-GB" dirty="0">
                <a:latin typeface="Comic Sans MS" panose="030F0902030302020204" pitchFamily="66" charset="0"/>
              </a:rPr>
              <a:t>Retell the story of Noah.</a:t>
            </a:r>
          </a:p>
          <a:p>
            <a:pPr marL="0" indent="0">
              <a:buNone/>
            </a:pPr>
            <a:r>
              <a:rPr lang="en-GB" dirty="0">
                <a:latin typeface="Comic Sans MS" panose="030F0902030302020204" pitchFamily="66" charset="0"/>
              </a:rPr>
              <a:t>Consider how Noah felt during this time.</a:t>
            </a:r>
          </a:p>
          <a:p>
            <a:pPr marL="0" indent="0">
              <a:buNone/>
            </a:pPr>
            <a:endParaRPr lang="en-GB" dirty="0">
              <a:latin typeface="Comic Sans MS" panose="030F09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4347CB-AAAC-DC55-E03B-35C609B84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943" y="2848897"/>
            <a:ext cx="3626608" cy="295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84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24AF9-F12A-BF49-219B-A6135AD3E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902030302020204" pitchFamily="66" charset="0"/>
              </a:rPr>
              <a:t>The Big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E606A-6747-7BE8-57CA-0F5B3CBDB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3981"/>
            <a:ext cx="10515600" cy="44088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300" dirty="0">
                <a:latin typeface="Comic Sans MS" panose="030F0902030302020204" pitchFamily="66" charset="0"/>
              </a:rPr>
              <a:t>Imagine you are Noah, </a:t>
            </a:r>
          </a:p>
          <a:p>
            <a:pPr marL="0" indent="0" algn="ctr">
              <a:buNone/>
            </a:pPr>
            <a:r>
              <a:rPr lang="en-GB" sz="4300" dirty="0">
                <a:latin typeface="Comic Sans MS" panose="030F0902030302020204" pitchFamily="66" charset="0"/>
              </a:rPr>
              <a:t>What would you have said to God when he asked for your help?</a:t>
            </a:r>
            <a:endParaRPr lang="en-GB" sz="3600" dirty="0">
              <a:latin typeface="Comic Sans MS" panose="030F0902030302020204" pitchFamily="66" charset="0"/>
            </a:endParaRPr>
          </a:p>
          <a:p>
            <a:pPr marL="0" indent="0">
              <a:buNone/>
            </a:pPr>
            <a:r>
              <a:rPr lang="en-GB" sz="2600" dirty="0">
                <a:latin typeface="Comic Sans MS" panose="030F0902030302020204" pitchFamily="66" charset="0"/>
              </a:rPr>
              <a:t>Key words: </a:t>
            </a:r>
          </a:p>
          <a:p>
            <a:r>
              <a:rPr lang="en-GB" sz="2600" dirty="0">
                <a:latin typeface="Comic Sans MS" panose="030F0902030302020204" pitchFamily="66" charset="0"/>
              </a:rPr>
              <a:t>Noah</a:t>
            </a:r>
          </a:p>
          <a:p>
            <a:r>
              <a:rPr lang="en-GB" sz="2600" dirty="0">
                <a:latin typeface="Comic Sans MS" panose="030F0902030302020204" pitchFamily="66" charset="0"/>
              </a:rPr>
              <a:t>Ark</a:t>
            </a:r>
          </a:p>
          <a:p>
            <a:r>
              <a:rPr lang="en-GB" sz="2600" dirty="0">
                <a:latin typeface="Comic Sans MS" panose="030F0902030302020204" pitchFamily="66" charset="0"/>
              </a:rPr>
              <a:t>God</a:t>
            </a:r>
          </a:p>
          <a:p>
            <a:r>
              <a:rPr lang="en-GB" sz="2600" dirty="0">
                <a:latin typeface="Comic Sans MS" panose="030F0902030302020204" pitchFamily="66" charset="0"/>
              </a:rPr>
              <a:t>Promise</a:t>
            </a:r>
          </a:p>
        </p:txBody>
      </p:sp>
    </p:spTree>
    <p:extLst>
      <p:ext uri="{BB962C8B-B14F-4D97-AF65-F5344CB8AC3E}">
        <p14:creationId xmlns:p14="http://schemas.microsoft.com/office/powerpoint/2010/main" val="1600173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242CB-FDAB-687B-7B1E-935D9E9AF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902030302020204" pitchFamily="66" charset="0"/>
              </a:rPr>
              <a:t>Recall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2910F-F6CE-CF6D-E9AE-61883A280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latin typeface="Comic Sans MS" panose="030F0902030302020204" pitchFamily="66" charset="0"/>
              </a:rPr>
              <a:t>Let’s refresh our minds by singing ‘</a:t>
            </a:r>
            <a:r>
              <a:rPr lang="en-GB" dirty="0" err="1">
                <a:latin typeface="Comic Sans MS" panose="030F0902030302020204" pitchFamily="66" charset="0"/>
              </a:rPr>
              <a:t>Arky</a:t>
            </a:r>
            <a:r>
              <a:rPr lang="en-GB" dirty="0">
                <a:latin typeface="Comic Sans MS" panose="030F0902030302020204" pitchFamily="66" charset="0"/>
              </a:rPr>
              <a:t> </a:t>
            </a:r>
            <a:r>
              <a:rPr lang="en-GB" dirty="0" err="1">
                <a:latin typeface="Comic Sans MS" panose="030F0902030302020204" pitchFamily="66" charset="0"/>
              </a:rPr>
              <a:t>Arky</a:t>
            </a:r>
            <a:r>
              <a:rPr lang="en-GB" dirty="0">
                <a:latin typeface="Comic Sans MS" panose="030F0902030302020204" pitchFamily="66" charset="0"/>
              </a:rPr>
              <a:t>’</a:t>
            </a:r>
          </a:p>
          <a:p>
            <a:pPr marL="0" indent="0">
              <a:buNone/>
            </a:pPr>
            <a:r>
              <a:rPr lang="en-GB" sz="2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https://www.youtube.com/watch?v=iYpftlQO5HQ</a:t>
            </a:r>
            <a:r>
              <a:rPr lang="en-GB" dirty="0">
                <a:effectLst/>
              </a:rPr>
              <a:t> </a:t>
            </a:r>
          </a:p>
          <a:p>
            <a:pPr marL="0" indent="0">
              <a:buNone/>
            </a:pPr>
            <a:endParaRPr lang="en-GB" dirty="0">
              <a:latin typeface="Comic Sans MS" panose="030F0902030302020204" pitchFamily="66" charset="0"/>
            </a:endParaRPr>
          </a:p>
          <a:p>
            <a:pPr marL="0" indent="0">
              <a:buNone/>
            </a:pPr>
            <a:endParaRPr lang="en-GB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711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242CB-FDAB-687B-7B1E-935D9E9AF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902030302020204" pitchFamily="66" charset="0"/>
              </a:rPr>
              <a:t>Recall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2910F-F6CE-CF6D-E9AE-61883A280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latin typeface="Comic Sans MS" panose="030F0902030302020204" pitchFamily="66" charset="0"/>
              </a:rPr>
              <a:t>Thinking back to last lesson, can we put these images in the correct order?</a:t>
            </a:r>
          </a:p>
        </p:txBody>
      </p:sp>
      <p:pic>
        <p:nvPicPr>
          <p:cNvPr id="4" name="Picture 3" descr="A cartoon of a landscape with trees and mountains&#10;&#10;Description automatically generated">
            <a:extLst>
              <a:ext uri="{FF2B5EF4-FFF2-40B4-BE49-F238E27FC236}">
                <a16:creationId xmlns:a16="http://schemas.microsoft.com/office/drawing/2014/main" id="{CEC5D698-B9CF-2717-F5B5-935648E42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532" y="2824068"/>
            <a:ext cx="2029766" cy="1136967"/>
          </a:xfrm>
          <a:prstGeom prst="rect">
            <a:avLst/>
          </a:prstGeom>
        </p:spPr>
      </p:pic>
      <p:pic>
        <p:nvPicPr>
          <p:cNvPr id="5" name="Picture 4" descr="A cartoon of a person in a forest&#10;&#10;Description automatically generated">
            <a:extLst>
              <a:ext uri="{FF2B5EF4-FFF2-40B4-BE49-F238E27FC236}">
                <a16:creationId xmlns:a16="http://schemas.microsoft.com/office/drawing/2014/main" id="{EDD45547-3F01-200F-F904-29C8FFEB5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38" y="2824068"/>
            <a:ext cx="2665182" cy="1628559"/>
          </a:xfrm>
          <a:prstGeom prst="rect">
            <a:avLst/>
          </a:prstGeom>
        </p:spPr>
      </p:pic>
      <p:pic>
        <p:nvPicPr>
          <p:cNvPr id="6" name="Picture 5" descr="A cartoon of a boat&#10;&#10;Description automatically generated">
            <a:extLst>
              <a:ext uri="{FF2B5EF4-FFF2-40B4-BE49-F238E27FC236}">
                <a16:creationId xmlns:a16="http://schemas.microsoft.com/office/drawing/2014/main" id="{7237AAA2-F93F-7356-F7F1-1AB80F09D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2894" y="2283690"/>
            <a:ext cx="2611168" cy="1275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676F52-434D-11B1-E002-AF59B1FF4A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297" y="2867552"/>
            <a:ext cx="2414669" cy="1275480"/>
          </a:xfrm>
          <a:prstGeom prst="rect">
            <a:avLst/>
          </a:prstGeom>
        </p:spPr>
      </p:pic>
      <p:pic>
        <p:nvPicPr>
          <p:cNvPr id="8" name="Picture 7" descr="Cartoon of a group of people&#10;&#10;Description automatically generated">
            <a:extLst>
              <a:ext uri="{FF2B5EF4-FFF2-40B4-BE49-F238E27FC236}">
                <a16:creationId xmlns:a16="http://schemas.microsoft.com/office/drawing/2014/main" id="{96849856-DCA9-79B2-3533-0D60E5FB56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4946354"/>
            <a:ext cx="2164659" cy="15465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D0ACEF-EAE7-8FA8-8656-566BBEC67C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3925" y="3694107"/>
            <a:ext cx="2380137" cy="1187345"/>
          </a:xfrm>
          <a:prstGeom prst="rect">
            <a:avLst/>
          </a:prstGeom>
        </p:spPr>
      </p:pic>
      <p:pic>
        <p:nvPicPr>
          <p:cNvPr id="10" name="Picture 9" descr="Water with rain falling on it&#10;&#10;Description automatically generated">
            <a:extLst>
              <a:ext uri="{FF2B5EF4-FFF2-40B4-BE49-F238E27FC236}">
                <a16:creationId xmlns:a16="http://schemas.microsoft.com/office/drawing/2014/main" id="{A8782886-1DA9-D7D0-2877-66CA691E17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8839" y="5021840"/>
            <a:ext cx="1891883" cy="1275480"/>
          </a:xfrm>
          <a:prstGeom prst="rect">
            <a:avLst/>
          </a:prstGeom>
        </p:spPr>
      </p:pic>
      <p:pic>
        <p:nvPicPr>
          <p:cNvPr id="11" name="Picture 10" descr="A boat in the water&#10;&#10;Description automatically generated">
            <a:extLst>
              <a:ext uri="{FF2B5EF4-FFF2-40B4-BE49-F238E27FC236}">
                <a16:creationId xmlns:a16="http://schemas.microsoft.com/office/drawing/2014/main" id="{36B57F69-C67E-B6E7-2BA9-9FFF2DCF6D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6966" y="4995142"/>
            <a:ext cx="2162843" cy="1242000"/>
          </a:xfrm>
          <a:prstGeom prst="rect">
            <a:avLst/>
          </a:prstGeom>
        </p:spPr>
      </p:pic>
      <p:pic>
        <p:nvPicPr>
          <p:cNvPr id="12" name="Picture 11" descr="A cartoon of a person looking at the sun&#10;&#10;Description automatically generated">
            <a:extLst>
              <a:ext uri="{FF2B5EF4-FFF2-40B4-BE49-F238E27FC236}">
                <a16:creationId xmlns:a16="http://schemas.microsoft.com/office/drawing/2014/main" id="{E0001D0D-3A26-DC32-16A0-F0C17E583C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03560" y="5292714"/>
            <a:ext cx="2289381" cy="119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58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119F9-9C3A-486F-68E3-CD3616836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902030302020204" pitchFamily="66" charset="0"/>
              </a:rPr>
              <a:t>Noah’s 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07540-CD70-C003-781C-4159F7FE6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8848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Comic Sans MS" panose="030F0902030302020204" pitchFamily="66" charset="0"/>
              </a:rPr>
              <a:t>It is time to be Bible detectives!</a:t>
            </a:r>
          </a:p>
          <a:p>
            <a:pPr marL="0" indent="0">
              <a:buNone/>
            </a:pPr>
            <a:endParaRPr lang="en-GB" dirty="0">
              <a:latin typeface="Comic Sans MS" panose="030F0902030302020204" pitchFamily="66" charset="0"/>
            </a:endParaRPr>
          </a:p>
          <a:p>
            <a:pPr marL="0" indent="0">
              <a:buNone/>
            </a:pPr>
            <a:r>
              <a:rPr lang="en-GB" dirty="0">
                <a:latin typeface="Comic Sans MS" panose="030F0902030302020204" pitchFamily="66" charset="0"/>
              </a:rPr>
              <a:t>In pairs, we will have a go at finding Noah’s Ark in the Bible.</a:t>
            </a:r>
          </a:p>
          <a:p>
            <a:pPr marL="0" indent="0">
              <a:buNone/>
            </a:pPr>
            <a:endParaRPr lang="en-GB" dirty="0">
              <a:latin typeface="Comic Sans MS" panose="030F0902030302020204" pitchFamily="66" charset="0"/>
            </a:endParaRPr>
          </a:p>
          <a:p>
            <a:pPr marL="0" indent="0">
              <a:buNone/>
            </a:pPr>
            <a:r>
              <a:rPr lang="en-GB" dirty="0">
                <a:latin typeface="Comic Sans MS" panose="030F0902030302020204" pitchFamily="66" charset="0"/>
              </a:rPr>
              <a:t>Let’s read it as a class.</a:t>
            </a:r>
          </a:p>
          <a:p>
            <a:pPr marL="0" indent="0">
              <a:buNone/>
            </a:pPr>
            <a:endParaRPr lang="en-GB" dirty="0">
              <a:latin typeface="Comic Sans MS" panose="030F09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69465B-3BA0-AB6E-D443-47F7D9892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893" y="3111603"/>
            <a:ext cx="2164907" cy="3200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63484A-F72B-3AD4-3D08-8BB358445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892" y="608234"/>
            <a:ext cx="2164907" cy="216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21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DB57C-5AEF-227B-ED0B-6752AB996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902030302020204" pitchFamily="66" charset="0"/>
              </a:rPr>
              <a:t>Noah’s 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2D8B0-67B9-B65F-9B80-005C0A90A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latin typeface="Comic Sans MS" panose="030F0902030302020204" pitchFamily="66" charset="0"/>
              </a:rPr>
              <a:t>Why do you think Noah was chosen by God?</a:t>
            </a:r>
          </a:p>
          <a:p>
            <a:pPr marL="0" indent="0">
              <a:buNone/>
            </a:pPr>
            <a:endParaRPr lang="en-GB" dirty="0">
              <a:latin typeface="Comic Sans MS" panose="030F0902030302020204" pitchFamily="66" charset="0"/>
            </a:endParaRPr>
          </a:p>
          <a:p>
            <a:pPr marL="0" indent="0">
              <a:buNone/>
            </a:pPr>
            <a:r>
              <a:rPr lang="en-GB" dirty="0">
                <a:latin typeface="Comic Sans MS" panose="030F0902030302020204" pitchFamily="66" charset="0"/>
              </a:rPr>
              <a:t>Why did no one believe Noah when he spread the word of God?</a:t>
            </a:r>
          </a:p>
          <a:p>
            <a:pPr marL="0" indent="0">
              <a:buNone/>
            </a:pPr>
            <a:endParaRPr lang="en-GB" dirty="0">
              <a:latin typeface="Comic Sans MS" panose="030F0902030302020204" pitchFamily="66" charset="0"/>
            </a:endParaRPr>
          </a:p>
          <a:p>
            <a:pPr marL="0" indent="0">
              <a:buNone/>
            </a:pPr>
            <a:r>
              <a:rPr lang="en-GB" dirty="0">
                <a:latin typeface="Comic Sans MS" panose="030F0902030302020204" pitchFamily="66" charset="0"/>
              </a:rPr>
              <a:t>How do you think Noah was feeling when he was chosen by God?</a:t>
            </a:r>
          </a:p>
          <a:p>
            <a:pPr marL="0" indent="0">
              <a:buNone/>
            </a:pPr>
            <a:endParaRPr lang="en-GB" dirty="0">
              <a:latin typeface="Comic Sans MS" panose="030F0902030302020204" pitchFamily="66" charset="0"/>
            </a:endParaRPr>
          </a:p>
          <a:p>
            <a:pPr marL="0" indent="0">
              <a:buNone/>
            </a:pPr>
            <a:r>
              <a:rPr lang="en-GB" dirty="0">
                <a:latin typeface="Comic Sans MS" panose="030F0902030302020204" pitchFamily="66" charset="0"/>
              </a:rPr>
              <a:t>What is a promise?</a:t>
            </a:r>
          </a:p>
        </p:txBody>
      </p:sp>
    </p:spTree>
    <p:extLst>
      <p:ext uri="{BB962C8B-B14F-4D97-AF65-F5344CB8AC3E}">
        <p14:creationId xmlns:p14="http://schemas.microsoft.com/office/powerpoint/2010/main" val="2419254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A241F-8BC3-5A00-3176-1753336DF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902030302020204" pitchFamily="66" charset="0"/>
              </a:rPr>
              <a:t>Main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B98A2-B32C-E9FB-579F-1393F992D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latin typeface="Comic Sans MS" panose="030F0902030302020204" pitchFamily="66" charset="0"/>
              </a:rPr>
              <a:t>Identify the words in the text which speak about the promise.</a:t>
            </a:r>
          </a:p>
          <a:p>
            <a:pPr marL="0" indent="0">
              <a:buNone/>
            </a:pPr>
            <a:endParaRPr lang="en-GB" dirty="0">
              <a:latin typeface="Comic Sans MS" panose="030F0902030302020204" pitchFamily="66" charset="0"/>
            </a:endParaRPr>
          </a:p>
          <a:p>
            <a:pPr marL="0" indent="0">
              <a:buNone/>
            </a:pPr>
            <a:r>
              <a:rPr lang="en-GB" dirty="0">
                <a:latin typeface="Comic Sans MS" panose="030F0902030302020204" pitchFamily="66" charset="0"/>
              </a:rPr>
              <a:t>Express how Noah was feeling when he made a promise to God.</a:t>
            </a:r>
          </a:p>
          <a:p>
            <a:pPr marL="0" indent="0">
              <a:buNone/>
            </a:pPr>
            <a:endParaRPr lang="en-GB" dirty="0">
              <a:latin typeface="Comic Sans MS" panose="030F0902030302020204" pitchFamily="66" charset="0"/>
            </a:endParaRPr>
          </a:p>
          <a:p>
            <a:pPr marL="0" indent="0">
              <a:buNone/>
            </a:pPr>
            <a:r>
              <a:rPr lang="en-GB" dirty="0">
                <a:latin typeface="Comic Sans MS" panose="030F0902030302020204" pitchFamily="66" charset="0"/>
              </a:rPr>
              <a:t>What promise will you make to God?</a:t>
            </a:r>
          </a:p>
        </p:txBody>
      </p:sp>
    </p:spTree>
    <p:extLst>
      <p:ext uri="{BB962C8B-B14F-4D97-AF65-F5344CB8AC3E}">
        <p14:creationId xmlns:p14="http://schemas.microsoft.com/office/powerpoint/2010/main" val="2155897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24AF9-F12A-BF49-219B-A6135AD3E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902030302020204" pitchFamily="66" charset="0"/>
              </a:rPr>
              <a:t>The Big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E606A-6747-7BE8-57CA-0F5B3CBDB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6428"/>
            <a:ext cx="10515600" cy="2345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300" dirty="0">
                <a:latin typeface="Comic Sans MS" panose="030F0902030302020204" pitchFamily="66" charset="0"/>
              </a:rPr>
              <a:t>Imagine you are Noah, </a:t>
            </a:r>
          </a:p>
          <a:p>
            <a:pPr marL="0" indent="0" algn="ctr">
              <a:buNone/>
            </a:pPr>
            <a:r>
              <a:rPr lang="en-GB" sz="4300" dirty="0">
                <a:latin typeface="Comic Sans MS" panose="030F0902030302020204" pitchFamily="66" charset="0"/>
              </a:rPr>
              <a:t>What would you have said to God when he asked for your help?</a:t>
            </a:r>
            <a:endParaRPr lang="en-GB" sz="36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2145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89CF392F08E84BB10AC62A93A72065" ma:contentTypeVersion="18" ma:contentTypeDescription="Create a new document." ma:contentTypeScope="" ma:versionID="f690232ced66c7425daea09fbafd805f">
  <xsd:schema xmlns:xsd="http://www.w3.org/2001/XMLSchema" xmlns:xs="http://www.w3.org/2001/XMLSchema" xmlns:p="http://schemas.microsoft.com/office/2006/metadata/properties" xmlns:ns2="ab976e31-d3d6-4222-8566-9debf25a7146" xmlns:ns3="3c895300-2cf3-4ddb-98e1-00381e8f1ef1" targetNamespace="http://schemas.microsoft.com/office/2006/metadata/properties" ma:root="true" ma:fieldsID="bbde35522deb102a951f815fe751225a" ns2:_="" ns3:_="">
    <xsd:import namespace="ab976e31-d3d6-4222-8566-9debf25a7146"/>
    <xsd:import namespace="3c895300-2cf3-4ddb-98e1-00381e8f1e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976e31-d3d6-4222-8566-9debf25a71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5a340a3-a53d-46cf-bc88-e13b67bce3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895300-2cf3-4ddb-98e1-00381e8f1ef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be7465b-ce5e-4ce0-be95-f7882fa701b4}" ma:internalName="TaxCatchAll" ma:showField="CatchAllData" ma:web="3c895300-2cf3-4ddb-98e1-00381e8f1e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c895300-2cf3-4ddb-98e1-00381e8f1ef1" xsi:nil="true"/>
    <lcf76f155ced4ddcb4097134ff3c332f xmlns="ab976e31-d3d6-4222-8566-9debf25a714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5312619-D26A-47CB-99B7-E83200CD79F8}"/>
</file>

<file path=customXml/itemProps2.xml><?xml version="1.0" encoding="utf-8"?>
<ds:datastoreItem xmlns:ds="http://schemas.openxmlformats.org/officeDocument/2006/customXml" ds:itemID="{B433114A-33C3-40A5-8BC7-5230D75D449D}"/>
</file>

<file path=customXml/itemProps3.xml><?xml version="1.0" encoding="utf-8"?>
<ds:datastoreItem xmlns:ds="http://schemas.openxmlformats.org/officeDocument/2006/customXml" ds:itemID="{7E36BFC6-D20C-4F95-93C0-8F39EAF02036}"/>
</file>

<file path=docProps/app.xml><?xml version="1.0" encoding="utf-8"?>
<Properties xmlns="http://schemas.openxmlformats.org/officeDocument/2006/extended-properties" xmlns:vt="http://schemas.openxmlformats.org/officeDocument/2006/docPropsVTypes">
  <TotalTime>1514</TotalTime>
  <Words>247</Words>
  <Application>Microsoft Macintosh PowerPoint</Application>
  <PresentationFormat>Widescreen</PresentationFormat>
  <Paragraphs>42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Comic Sans MS</vt:lpstr>
      <vt:lpstr>Office Theme</vt:lpstr>
      <vt:lpstr>Monday 16th September 2024</vt:lpstr>
      <vt:lpstr>The Big Question</vt:lpstr>
      <vt:lpstr>Recall</vt:lpstr>
      <vt:lpstr>Recall</vt:lpstr>
      <vt:lpstr>Noah’s Ark</vt:lpstr>
      <vt:lpstr>Noah’s Ark</vt:lpstr>
      <vt:lpstr>Main Activity</vt:lpstr>
      <vt:lpstr>The Big Question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Monday 16th September 2024</dc:title>
  <dc:creator>Callum McEvilly</dc:creator>
  <cp:lastModifiedBy>Callum McEvilly</cp:lastModifiedBy>
  <cp:revision>6</cp:revision>
  <dcterms:created xsi:type="dcterms:W3CDTF">2024-09-10T17:59:29Z</dcterms:created>
  <dcterms:modified xsi:type="dcterms:W3CDTF">2024-09-11T19:30:25Z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0x010100FD89CF392F08E84BB10AC62A93A72065</vt:lpwstr>
  </property>
</Properties>
</file>