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98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8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6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2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2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67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6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8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48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73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1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740E9-818E-4A7D-AC79-132A80D705E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18A0-7F68-41B9-8253-D39AF236D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1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image" Target="../media/image2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18362" r="11079" b="14456"/>
          <a:stretch/>
        </p:blipFill>
        <p:spPr>
          <a:xfrm rot="16200000">
            <a:off x="2435680" y="-259151"/>
            <a:ext cx="7209022" cy="7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6" r="18022" b="6873"/>
          <a:stretch/>
        </p:blipFill>
        <p:spPr>
          <a:xfrm rot="16200000">
            <a:off x="184664" y="835754"/>
            <a:ext cx="6003240" cy="5789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6038" r="6974" b="13237"/>
          <a:stretch/>
        </p:blipFill>
        <p:spPr>
          <a:xfrm rot="16200000">
            <a:off x="5820590" y="618236"/>
            <a:ext cx="6374297" cy="58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30338" r="9659" b="12271"/>
          <a:stretch/>
        </p:blipFill>
        <p:spPr>
          <a:xfrm rot="16200000">
            <a:off x="-107324" y="684523"/>
            <a:ext cx="6122239" cy="568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5" r="16834" b="15263"/>
          <a:stretch/>
        </p:blipFill>
        <p:spPr>
          <a:xfrm rot="16200000">
            <a:off x="5883478" y="375838"/>
            <a:ext cx="6120600" cy="6297848"/>
          </a:xfrm>
          <a:prstGeom prst="rect">
            <a:avLst/>
          </a:prstGeom>
        </p:spPr>
      </p:pic>
      <p:pic>
        <p:nvPicPr>
          <p:cNvPr id="4" name="industrial_tools_hammer_hitting_n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486" y="0"/>
            <a:ext cx="609600" cy="609600"/>
          </a:xfrm>
          <a:prstGeom prst="rect">
            <a:avLst/>
          </a:prstGeom>
        </p:spPr>
      </p:pic>
      <p:pic>
        <p:nvPicPr>
          <p:cNvPr id="5" name="industrial_tools_saw_woo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2696" y="-46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54698" r="24011" b="7058"/>
          <a:stretch/>
        </p:blipFill>
        <p:spPr>
          <a:xfrm rot="16200000">
            <a:off x="2846508" y="563791"/>
            <a:ext cx="2102828" cy="2805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6510" r="37637" b="46940"/>
          <a:stretch/>
        </p:blipFill>
        <p:spPr>
          <a:xfrm rot="16200000">
            <a:off x="172866" y="2736824"/>
            <a:ext cx="2253688" cy="2465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r="74384" b="8665"/>
          <a:stretch/>
        </p:blipFill>
        <p:spPr>
          <a:xfrm rot="16200000">
            <a:off x="3584870" y="3772986"/>
            <a:ext cx="1610413" cy="3631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54232" r="55963" b="12250"/>
          <a:stretch/>
        </p:blipFill>
        <p:spPr>
          <a:xfrm rot="16200000">
            <a:off x="9892932" y="4074113"/>
            <a:ext cx="2080589" cy="2558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5" t="53521" b="12250"/>
          <a:stretch/>
        </p:blipFill>
        <p:spPr>
          <a:xfrm rot="16200000">
            <a:off x="9599349" y="278519"/>
            <a:ext cx="2496410" cy="2612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6" t="14699" r="27668" b="49066"/>
          <a:stretch/>
        </p:blipFill>
        <p:spPr>
          <a:xfrm rot="16200000">
            <a:off x="6965345" y="2345078"/>
            <a:ext cx="2385395" cy="2766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484" y="5797396"/>
            <a:ext cx="234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The rabbits had a new home…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9681" y="710035"/>
            <a:ext cx="2539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a</a:t>
            </a:r>
            <a:r>
              <a:rPr lang="en-GB" sz="1600" dirty="0" smtClean="0">
                <a:latin typeface="Comic Sans MS" panose="030F0702030302020204" pitchFamily="66" charset="0"/>
              </a:rPr>
              <a:t>nd so did the badger.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1403" y="5844302"/>
            <a:ext cx="3142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In fact, every one of Percy’s friends had a new place to live.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523" y="1626014"/>
            <a:ext cx="249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Now the squirrels had a brand new home…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46" y="-41495"/>
            <a:ext cx="457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A</a:t>
            </a:r>
            <a:r>
              <a:rPr lang="en-GB" sz="1600" dirty="0" smtClean="0">
                <a:latin typeface="Comic Sans MS" panose="030F0702030302020204" pitchFamily="66" charset="0"/>
              </a:rPr>
              <a:t>t long last their work was finished.  A very tired Percy stood back to admire their handiwork.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83849" y="3512857"/>
            <a:ext cx="1681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And the fox.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5136" y="3731463"/>
            <a:ext cx="217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a</a:t>
            </a:r>
            <a:r>
              <a:rPr lang="en-GB" sz="1600" dirty="0" smtClean="0">
                <a:latin typeface="Comic Sans MS" panose="030F0702030302020204" pitchFamily="66" charset="0"/>
              </a:rPr>
              <a:t>nd so did the mice.</a:t>
            </a:r>
            <a:endParaRPr lang="en-GB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74" r="9053" b="19883"/>
          <a:stretch/>
        </p:blipFill>
        <p:spPr>
          <a:xfrm rot="16200000">
            <a:off x="2981906" y="509158"/>
            <a:ext cx="6477184" cy="58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22568" r="4479" b="19355"/>
          <a:stretch/>
        </p:blipFill>
        <p:spPr>
          <a:xfrm rot="16351079">
            <a:off x="-636158" y="181851"/>
            <a:ext cx="7125562" cy="6228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4822" r="11246" b="30492"/>
          <a:stretch/>
        </p:blipFill>
        <p:spPr>
          <a:xfrm rot="16200000">
            <a:off x="5679367" y="535902"/>
            <a:ext cx="6858000" cy="5786196"/>
          </a:xfrm>
          <a:prstGeom prst="rect">
            <a:avLst/>
          </a:prstGeom>
        </p:spPr>
      </p:pic>
      <p:pic>
        <p:nvPicPr>
          <p:cNvPr id="5" name="thunder_strike_2-Mike_Koenig-20994676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0469" y="200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21687" r="5694" b="12884"/>
          <a:stretch/>
        </p:blipFill>
        <p:spPr>
          <a:xfrm rot="16200000">
            <a:off x="2959677" y="136957"/>
            <a:ext cx="6325656" cy="6626087"/>
          </a:xfrm>
          <a:prstGeom prst="rect">
            <a:avLst/>
          </a:prstGeom>
        </p:spPr>
      </p:pic>
      <p:pic>
        <p:nvPicPr>
          <p:cNvPr id="4" name="thunder_strike_2-Mike_Koenig-20994676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836" y="28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1"/>
          <a:stretch/>
        </p:blipFill>
        <p:spPr>
          <a:xfrm rot="16200000">
            <a:off x="-263694" y="452435"/>
            <a:ext cx="6450601" cy="5923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1"/>
          <a:stretch/>
        </p:blipFill>
        <p:spPr>
          <a:xfrm rot="16200000">
            <a:off x="5971825" y="419165"/>
            <a:ext cx="6450601" cy="5989749"/>
          </a:xfrm>
          <a:prstGeom prst="rect">
            <a:avLst/>
          </a:prstGeom>
        </p:spPr>
      </p:pic>
      <p:pic>
        <p:nvPicPr>
          <p:cNvPr id="6" name="98371__sean-townsend__dawn-cho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285" y="188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r="15084" b="17817"/>
          <a:stretch/>
        </p:blipFill>
        <p:spPr>
          <a:xfrm rot="16358417">
            <a:off x="-519265" y="155032"/>
            <a:ext cx="7449504" cy="683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r="17960" b="17540"/>
          <a:stretch/>
        </p:blipFill>
        <p:spPr>
          <a:xfrm rot="16200000">
            <a:off x="6056454" y="722450"/>
            <a:ext cx="6858000" cy="54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5" r="13288" b="3768"/>
          <a:stretch/>
        </p:blipFill>
        <p:spPr>
          <a:xfrm rot="16200000">
            <a:off x="-331155" y="331154"/>
            <a:ext cx="6824572" cy="6162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10099" b="15556"/>
          <a:stretch/>
        </p:blipFill>
        <p:spPr>
          <a:xfrm rot="16200000">
            <a:off x="5571240" y="821140"/>
            <a:ext cx="6501987" cy="5319944"/>
          </a:xfrm>
          <a:prstGeom prst="rect">
            <a:avLst/>
          </a:prstGeom>
        </p:spPr>
      </p:pic>
      <p:pic>
        <p:nvPicPr>
          <p:cNvPr id="7" name="85431__jasonelrod__blowing-no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8" r="13966" b="14552"/>
          <a:stretch/>
        </p:blipFill>
        <p:spPr>
          <a:xfrm rot="16200000">
            <a:off x="276423" y="433566"/>
            <a:ext cx="5728687" cy="5963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21353" r="10384" b="16425"/>
          <a:stretch/>
        </p:blipFill>
        <p:spPr>
          <a:xfrm rot="16200000">
            <a:off x="6140412" y="533061"/>
            <a:ext cx="5728686" cy="57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4" r="2414" b="14498"/>
          <a:stretch/>
        </p:blipFill>
        <p:spPr>
          <a:xfrm rot="16200000">
            <a:off x="-785191" y="785191"/>
            <a:ext cx="6858001" cy="5287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r="15069" b="11811"/>
          <a:stretch/>
        </p:blipFill>
        <p:spPr>
          <a:xfrm rot="16200000">
            <a:off x="5310809" y="-23191"/>
            <a:ext cx="6858000" cy="6904381"/>
          </a:xfrm>
          <a:prstGeom prst="rect">
            <a:avLst/>
          </a:prstGeom>
        </p:spPr>
      </p:pic>
      <p:pic>
        <p:nvPicPr>
          <p:cNvPr id="8" name="Splashing-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5494" y="96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r="16412" b="20966"/>
          <a:stretch/>
        </p:blipFill>
        <p:spPr>
          <a:xfrm rot="16200000">
            <a:off x="193208" y="615177"/>
            <a:ext cx="5791202" cy="596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r="20132" b="16555"/>
          <a:stretch/>
        </p:blipFill>
        <p:spPr>
          <a:xfrm rot="16200000">
            <a:off x="6203353" y="534033"/>
            <a:ext cx="5791203" cy="61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7" ma:contentTypeDescription="Create a new document." ma:contentTypeScope="" ma:versionID="ce1f004106dd710307a942ad8ece7362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d76f3e8bbfe5ca43361c635d5533726e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729434-0869-4882-A558-34D1DC17A799}"/>
</file>

<file path=customXml/itemProps2.xml><?xml version="1.0" encoding="utf-8"?>
<ds:datastoreItem xmlns:ds="http://schemas.openxmlformats.org/officeDocument/2006/customXml" ds:itemID="{6F01C466-2025-4207-96FF-64AA803AF7D1}"/>
</file>

<file path=customXml/itemProps3.xml><?xml version="1.0" encoding="utf-8"?>
<ds:datastoreItem xmlns:ds="http://schemas.openxmlformats.org/officeDocument/2006/customXml" ds:itemID="{320C66EA-FB26-4AAD-A08F-702DFBF070D1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</Words>
  <Application>Microsoft Office PowerPoint</Application>
  <PresentationFormat>Widescreen</PresentationFormat>
  <Paragraphs>7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smy</dc:creator>
  <cp:lastModifiedBy>Gabbi Monington</cp:lastModifiedBy>
  <cp:revision>19</cp:revision>
  <dcterms:created xsi:type="dcterms:W3CDTF">2017-11-08T10:59:07Z</dcterms:created>
  <dcterms:modified xsi:type="dcterms:W3CDTF">2023-11-05T16:46:38Z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